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70" r:id="rId3"/>
    <p:sldId id="352" r:id="rId4"/>
    <p:sldId id="345" r:id="rId5"/>
    <p:sldId id="348" r:id="rId6"/>
    <p:sldId id="346" r:id="rId7"/>
    <p:sldId id="343" r:id="rId8"/>
    <p:sldId id="347" r:id="rId9"/>
    <p:sldId id="353" r:id="rId10"/>
    <p:sldId id="35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C9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DB0E8F-4D3F-A94B-8D5D-2384ED360CE8}" v="705" dt="2025-12-05T15:09:45.6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57"/>
    <p:restoredTop sz="88980"/>
  </p:normalViewPr>
  <p:slideViewPr>
    <p:cSldViewPr snapToGrid="0">
      <p:cViewPr varScale="1">
        <p:scale>
          <a:sx n="91" d="100"/>
          <a:sy n="91" d="100"/>
        </p:scale>
        <p:origin x="216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LAN-GRANT, CANDACE" userId="b52a8561-ca27-4181-8b88-323352224a99" providerId="ADAL" clId="{4FEAD829-CA3E-5502-82CF-4ACA04D6664E}"/>
    <pc:docChg chg="undo custSel addSld delSld modSld sldOrd">
      <pc:chgData name="NOLAN-GRANT, CANDACE" userId="b52a8561-ca27-4181-8b88-323352224a99" providerId="ADAL" clId="{4FEAD829-CA3E-5502-82CF-4ACA04D6664E}" dt="2025-12-05T15:11:42.382" v="1040" actId="113"/>
      <pc:docMkLst>
        <pc:docMk/>
      </pc:docMkLst>
      <pc:sldChg chg="addSp delSp modSp mod">
        <pc:chgData name="NOLAN-GRANT, CANDACE" userId="b52a8561-ca27-4181-8b88-323352224a99" providerId="ADAL" clId="{4FEAD829-CA3E-5502-82CF-4ACA04D6664E}" dt="2025-12-05T15:05:57.670" v="991" actId="20577"/>
        <pc:sldMkLst>
          <pc:docMk/>
          <pc:sldMk cId="2705936039" sldId="256"/>
        </pc:sldMkLst>
        <pc:spChg chg="mod">
          <ac:chgData name="NOLAN-GRANT, CANDACE" userId="b52a8561-ca27-4181-8b88-323352224a99" providerId="ADAL" clId="{4FEAD829-CA3E-5502-82CF-4ACA04D6664E}" dt="2025-12-05T13:12:17.666" v="10" actId="14100"/>
          <ac:spMkLst>
            <pc:docMk/>
            <pc:sldMk cId="2705936039" sldId="256"/>
            <ac:spMk id="2" creationId="{A65552E2-BD2E-6D50-1959-1983105DAD48}"/>
          </ac:spMkLst>
        </pc:spChg>
        <pc:spChg chg="mod">
          <ac:chgData name="NOLAN-GRANT, CANDACE" userId="b52a8561-ca27-4181-8b88-323352224a99" providerId="ADAL" clId="{4FEAD829-CA3E-5502-82CF-4ACA04D6664E}" dt="2025-12-05T13:12:22.926" v="11" actId="1076"/>
          <ac:spMkLst>
            <pc:docMk/>
            <pc:sldMk cId="2705936039" sldId="256"/>
            <ac:spMk id="3" creationId="{F93C549C-6CC7-F645-7D5D-E5ADE23098CB}"/>
          </ac:spMkLst>
        </pc:spChg>
        <pc:spChg chg="add mod">
          <ac:chgData name="NOLAN-GRANT, CANDACE" userId="b52a8561-ca27-4181-8b88-323352224a99" providerId="ADAL" clId="{4FEAD829-CA3E-5502-82CF-4ACA04D6664E}" dt="2025-12-05T15:05:57.670" v="991" actId="20577"/>
          <ac:spMkLst>
            <pc:docMk/>
            <pc:sldMk cId="2705936039" sldId="256"/>
            <ac:spMk id="4" creationId="{1816D5AE-D7B1-9293-00B1-E79DB2EC5804}"/>
          </ac:spMkLst>
        </pc:spChg>
        <pc:picChg chg="del">
          <ac:chgData name="NOLAN-GRANT, CANDACE" userId="b52a8561-ca27-4181-8b88-323352224a99" providerId="ADAL" clId="{4FEAD829-CA3E-5502-82CF-4ACA04D6664E}" dt="2025-12-05T13:11:44.570" v="5" actId="478"/>
          <ac:picMkLst>
            <pc:docMk/>
            <pc:sldMk cId="2705936039" sldId="256"/>
            <ac:picMk id="4" creationId="{8176E09B-2DD9-3197-26C8-4CC0CEDFB95B}"/>
          </ac:picMkLst>
        </pc:picChg>
        <pc:picChg chg="add mod">
          <ac:chgData name="NOLAN-GRANT, CANDACE" userId="b52a8561-ca27-4181-8b88-323352224a99" providerId="ADAL" clId="{4FEAD829-CA3E-5502-82CF-4ACA04D6664E}" dt="2025-12-05T15:01:18.751" v="833" actId="962"/>
          <ac:picMkLst>
            <pc:docMk/>
            <pc:sldMk cId="2705936039" sldId="256"/>
            <ac:picMk id="5" creationId="{2FA90DBD-9C13-505D-4AFD-B4326BD7DE39}"/>
          </ac:picMkLst>
        </pc:picChg>
      </pc:sldChg>
      <pc:sldChg chg="modSp mod">
        <pc:chgData name="NOLAN-GRANT, CANDACE" userId="b52a8561-ca27-4181-8b88-323352224a99" providerId="ADAL" clId="{4FEAD829-CA3E-5502-82CF-4ACA04D6664E}" dt="2025-12-05T15:01:38.960" v="834" actId="13244"/>
        <pc:sldMkLst>
          <pc:docMk/>
          <pc:sldMk cId="3346240332" sldId="270"/>
        </pc:sldMkLst>
        <pc:spChg chg="ord">
          <ac:chgData name="NOLAN-GRANT, CANDACE" userId="b52a8561-ca27-4181-8b88-323352224a99" providerId="ADAL" clId="{4FEAD829-CA3E-5502-82CF-4ACA04D6664E}" dt="2025-12-05T15:01:38.960" v="834" actId="13244"/>
          <ac:spMkLst>
            <pc:docMk/>
            <pc:sldMk cId="3346240332" sldId="270"/>
            <ac:spMk id="2" creationId="{2C003ECE-4854-C934-28B3-20408839432E}"/>
          </ac:spMkLst>
        </pc:spChg>
        <pc:graphicFrameChg chg="mod">
          <ac:chgData name="NOLAN-GRANT, CANDACE" userId="b52a8561-ca27-4181-8b88-323352224a99" providerId="ADAL" clId="{4FEAD829-CA3E-5502-82CF-4ACA04D6664E}" dt="2025-12-05T14:59:02.887" v="264" actId="962"/>
          <ac:graphicFrameMkLst>
            <pc:docMk/>
            <pc:sldMk cId="3346240332" sldId="270"/>
            <ac:graphicFrameMk id="3" creationId="{3B08F02E-2277-98D9-8AD2-93A8C3DE86CF}"/>
          </ac:graphicFrameMkLst>
        </pc:graphicFrameChg>
      </pc:sldChg>
      <pc:sldChg chg="modSp add del mod">
        <pc:chgData name="NOLAN-GRANT, CANDACE" userId="b52a8561-ca27-4181-8b88-323352224a99" providerId="ADAL" clId="{4FEAD829-CA3E-5502-82CF-4ACA04D6664E}" dt="2025-12-05T12:00:09.532" v="3"/>
        <pc:sldMkLst>
          <pc:docMk/>
          <pc:sldMk cId="73465960" sldId="317"/>
        </pc:sldMkLst>
        <pc:spChg chg="mod">
          <ac:chgData name="NOLAN-GRANT, CANDACE" userId="b52a8561-ca27-4181-8b88-323352224a99" providerId="ADAL" clId="{4FEAD829-CA3E-5502-82CF-4ACA04D6664E}" dt="2025-12-05T12:00:09.532" v="3"/>
          <ac:spMkLst>
            <pc:docMk/>
            <pc:sldMk cId="73465960" sldId="317"/>
            <ac:spMk id="2" creationId="{00000000-0000-0000-0000-000000000000}"/>
          </ac:spMkLst>
        </pc:spChg>
      </pc:sldChg>
      <pc:sldChg chg="modSp mod">
        <pc:chgData name="NOLAN-GRANT, CANDACE" userId="b52a8561-ca27-4181-8b88-323352224a99" providerId="ADAL" clId="{4FEAD829-CA3E-5502-82CF-4ACA04D6664E}" dt="2025-12-05T15:04:37.184" v="937" actId="962"/>
        <pc:sldMkLst>
          <pc:docMk/>
          <pc:sldMk cId="3180565998" sldId="343"/>
        </pc:sldMkLst>
        <pc:spChg chg="mod">
          <ac:chgData name="NOLAN-GRANT, CANDACE" userId="b52a8561-ca27-4181-8b88-323352224a99" providerId="ADAL" clId="{4FEAD829-CA3E-5502-82CF-4ACA04D6664E}" dt="2025-12-05T15:04:36.380" v="936" actId="962"/>
          <ac:spMkLst>
            <pc:docMk/>
            <pc:sldMk cId="3180565998" sldId="343"/>
            <ac:spMk id="3" creationId="{4B576FC8-D5AE-1DD9-E7A1-3108232258BC}"/>
          </ac:spMkLst>
        </pc:spChg>
        <pc:spChg chg="mod">
          <ac:chgData name="NOLAN-GRANT, CANDACE" userId="b52a8561-ca27-4181-8b88-323352224a99" providerId="ADAL" clId="{4FEAD829-CA3E-5502-82CF-4ACA04D6664E}" dt="2025-12-05T15:04:37.184" v="937" actId="962"/>
          <ac:spMkLst>
            <pc:docMk/>
            <pc:sldMk cId="3180565998" sldId="343"/>
            <ac:spMk id="6" creationId="{2ED20516-116D-EA02-1C5D-525E48237889}"/>
          </ac:spMkLst>
        </pc:spChg>
        <pc:spChg chg="mod">
          <ac:chgData name="NOLAN-GRANT, CANDACE" userId="b52a8561-ca27-4181-8b88-323352224a99" providerId="ADAL" clId="{4FEAD829-CA3E-5502-82CF-4ACA04D6664E}" dt="2025-12-05T15:04:15.199" v="906" actId="962"/>
          <ac:spMkLst>
            <pc:docMk/>
            <pc:sldMk cId="3180565998" sldId="343"/>
            <ac:spMk id="9" creationId="{D7A854DD-B020-D81B-0391-A60799246B72}"/>
          </ac:spMkLst>
        </pc:spChg>
        <pc:spChg chg="mod">
          <ac:chgData name="NOLAN-GRANT, CANDACE" userId="b52a8561-ca27-4181-8b88-323352224a99" providerId="ADAL" clId="{4FEAD829-CA3E-5502-82CF-4ACA04D6664E}" dt="2025-12-05T15:04:15.719" v="907" actId="962"/>
          <ac:spMkLst>
            <pc:docMk/>
            <pc:sldMk cId="3180565998" sldId="343"/>
            <ac:spMk id="10" creationId="{58042EF3-A562-E938-F7ED-6134A74EA9CE}"/>
          </ac:spMkLst>
        </pc:spChg>
        <pc:spChg chg="mod">
          <ac:chgData name="NOLAN-GRANT, CANDACE" userId="b52a8561-ca27-4181-8b88-323352224a99" providerId="ADAL" clId="{4FEAD829-CA3E-5502-82CF-4ACA04D6664E}" dt="2025-12-05T15:04:18.852" v="911" actId="962"/>
          <ac:spMkLst>
            <pc:docMk/>
            <pc:sldMk cId="3180565998" sldId="343"/>
            <ac:spMk id="28" creationId="{9110973E-5A0C-AF7D-5A58-41076DE6A704}"/>
          </ac:spMkLst>
        </pc:spChg>
        <pc:spChg chg="mod">
          <ac:chgData name="NOLAN-GRANT, CANDACE" userId="b52a8561-ca27-4181-8b88-323352224a99" providerId="ADAL" clId="{4FEAD829-CA3E-5502-82CF-4ACA04D6664E}" dt="2025-12-05T15:04:21.079" v="914" actId="962"/>
          <ac:spMkLst>
            <pc:docMk/>
            <pc:sldMk cId="3180565998" sldId="343"/>
            <ac:spMk id="38" creationId="{DE954C17-D074-833F-E592-0167D7708C0E}"/>
          </ac:spMkLst>
        </pc:spChg>
        <pc:spChg chg="mod">
          <ac:chgData name="NOLAN-GRANT, CANDACE" userId="b52a8561-ca27-4181-8b88-323352224a99" providerId="ADAL" clId="{4FEAD829-CA3E-5502-82CF-4ACA04D6664E}" dt="2025-12-05T15:04:21.931" v="915" actId="962"/>
          <ac:spMkLst>
            <pc:docMk/>
            <pc:sldMk cId="3180565998" sldId="343"/>
            <ac:spMk id="39" creationId="{AC2A619A-39C9-BF55-5E9D-709988D0B126}"/>
          </ac:spMkLst>
        </pc:spChg>
        <pc:spChg chg="mod">
          <ac:chgData name="NOLAN-GRANT, CANDACE" userId="b52a8561-ca27-4181-8b88-323352224a99" providerId="ADAL" clId="{4FEAD829-CA3E-5502-82CF-4ACA04D6664E}" dt="2025-12-05T15:04:22.626" v="916" actId="962"/>
          <ac:spMkLst>
            <pc:docMk/>
            <pc:sldMk cId="3180565998" sldId="343"/>
            <ac:spMk id="40" creationId="{B508E47D-CC13-234A-AD08-FD2C998200FF}"/>
          </ac:spMkLst>
        </pc:spChg>
        <pc:spChg chg="mod">
          <ac:chgData name="NOLAN-GRANT, CANDACE" userId="b52a8561-ca27-4181-8b88-323352224a99" providerId="ADAL" clId="{4FEAD829-CA3E-5502-82CF-4ACA04D6664E}" dt="2025-12-05T15:04:24.879" v="918" actId="962"/>
          <ac:spMkLst>
            <pc:docMk/>
            <pc:sldMk cId="3180565998" sldId="343"/>
            <ac:spMk id="42" creationId="{A399AC56-AE43-4642-7CDB-405843073CF2}"/>
          </ac:spMkLst>
        </pc:spChg>
        <pc:spChg chg="mod">
          <ac:chgData name="NOLAN-GRANT, CANDACE" userId="b52a8561-ca27-4181-8b88-323352224a99" providerId="ADAL" clId="{4FEAD829-CA3E-5502-82CF-4ACA04D6664E}" dt="2025-12-05T15:04:25.442" v="919" actId="962"/>
          <ac:spMkLst>
            <pc:docMk/>
            <pc:sldMk cId="3180565998" sldId="343"/>
            <ac:spMk id="43" creationId="{ED3ED049-182B-A6D9-5B13-DFB19B83ED7D}"/>
          </ac:spMkLst>
        </pc:spChg>
        <pc:spChg chg="mod">
          <ac:chgData name="NOLAN-GRANT, CANDACE" userId="b52a8561-ca27-4181-8b88-323352224a99" providerId="ADAL" clId="{4FEAD829-CA3E-5502-82CF-4ACA04D6664E}" dt="2025-12-05T15:04:25.920" v="920" actId="962"/>
          <ac:spMkLst>
            <pc:docMk/>
            <pc:sldMk cId="3180565998" sldId="343"/>
            <ac:spMk id="46" creationId="{C0A76BCD-2685-E58F-A678-669398329C08}"/>
          </ac:spMkLst>
        </pc:spChg>
        <pc:spChg chg="mod">
          <ac:chgData name="NOLAN-GRANT, CANDACE" userId="b52a8561-ca27-4181-8b88-323352224a99" providerId="ADAL" clId="{4FEAD829-CA3E-5502-82CF-4ACA04D6664E}" dt="2025-12-05T15:04:26.331" v="921" actId="962"/>
          <ac:spMkLst>
            <pc:docMk/>
            <pc:sldMk cId="3180565998" sldId="343"/>
            <ac:spMk id="47" creationId="{BD383A53-EF44-6A26-EAB5-A16238A9A68B}"/>
          </ac:spMkLst>
        </pc:spChg>
        <pc:spChg chg="mod">
          <ac:chgData name="NOLAN-GRANT, CANDACE" userId="b52a8561-ca27-4181-8b88-323352224a99" providerId="ADAL" clId="{4FEAD829-CA3E-5502-82CF-4ACA04D6664E}" dt="2025-12-05T15:04:27.036" v="922" actId="962"/>
          <ac:spMkLst>
            <pc:docMk/>
            <pc:sldMk cId="3180565998" sldId="343"/>
            <ac:spMk id="48" creationId="{28E176B4-E7F2-3D51-1BD8-49106D0CEA4D}"/>
          </ac:spMkLst>
        </pc:spChg>
        <pc:spChg chg="mod">
          <ac:chgData name="NOLAN-GRANT, CANDACE" userId="b52a8561-ca27-4181-8b88-323352224a99" providerId="ADAL" clId="{4FEAD829-CA3E-5502-82CF-4ACA04D6664E}" dt="2025-12-05T15:04:27.610" v="923" actId="962"/>
          <ac:spMkLst>
            <pc:docMk/>
            <pc:sldMk cId="3180565998" sldId="343"/>
            <ac:spMk id="49" creationId="{B49C4E09-323E-C835-ED3F-497C05B96ACC}"/>
          </ac:spMkLst>
        </pc:spChg>
        <pc:spChg chg="mod">
          <ac:chgData name="NOLAN-GRANT, CANDACE" userId="b52a8561-ca27-4181-8b88-323352224a99" providerId="ADAL" clId="{4FEAD829-CA3E-5502-82CF-4ACA04D6664E}" dt="2025-12-05T15:04:28.319" v="924" actId="962"/>
          <ac:spMkLst>
            <pc:docMk/>
            <pc:sldMk cId="3180565998" sldId="343"/>
            <ac:spMk id="50" creationId="{D9486A17-D56F-6DAC-4BC1-B658CF8D4BB9}"/>
          </ac:spMkLst>
        </pc:spChg>
        <pc:spChg chg="mod">
          <ac:chgData name="NOLAN-GRANT, CANDACE" userId="b52a8561-ca27-4181-8b88-323352224a99" providerId="ADAL" clId="{4FEAD829-CA3E-5502-82CF-4ACA04D6664E}" dt="2025-12-05T15:04:28.835" v="925" actId="962"/>
          <ac:spMkLst>
            <pc:docMk/>
            <pc:sldMk cId="3180565998" sldId="343"/>
            <ac:spMk id="51" creationId="{23979344-83E2-5069-0F41-9983126D612A}"/>
          </ac:spMkLst>
        </pc:spChg>
        <pc:spChg chg="mod">
          <ac:chgData name="NOLAN-GRANT, CANDACE" userId="b52a8561-ca27-4181-8b88-323352224a99" providerId="ADAL" clId="{4FEAD829-CA3E-5502-82CF-4ACA04D6664E}" dt="2025-12-05T15:04:29.306" v="926" actId="962"/>
          <ac:spMkLst>
            <pc:docMk/>
            <pc:sldMk cId="3180565998" sldId="343"/>
            <ac:spMk id="53" creationId="{A6579FC2-02C3-4788-B732-61F7FCC70A61}"/>
          </ac:spMkLst>
        </pc:spChg>
        <pc:spChg chg="mod">
          <ac:chgData name="NOLAN-GRANT, CANDACE" userId="b52a8561-ca27-4181-8b88-323352224a99" providerId="ADAL" clId="{4FEAD829-CA3E-5502-82CF-4ACA04D6664E}" dt="2025-12-05T15:04:29.864" v="927" actId="962"/>
          <ac:spMkLst>
            <pc:docMk/>
            <pc:sldMk cId="3180565998" sldId="343"/>
            <ac:spMk id="54" creationId="{9D62704D-7D41-D2F6-4AA2-E603195DA191}"/>
          </ac:spMkLst>
        </pc:spChg>
        <pc:spChg chg="mod">
          <ac:chgData name="NOLAN-GRANT, CANDACE" userId="b52a8561-ca27-4181-8b88-323352224a99" providerId="ADAL" clId="{4FEAD829-CA3E-5502-82CF-4ACA04D6664E}" dt="2025-12-05T15:04:31.701" v="928" actId="962"/>
          <ac:spMkLst>
            <pc:docMk/>
            <pc:sldMk cId="3180565998" sldId="343"/>
            <ac:spMk id="56" creationId="{63959FDA-27F9-19FD-8325-3E1648D2CBEC}"/>
          </ac:spMkLst>
        </pc:spChg>
        <pc:spChg chg="mod">
          <ac:chgData name="NOLAN-GRANT, CANDACE" userId="b52a8561-ca27-4181-8b88-323352224a99" providerId="ADAL" clId="{4FEAD829-CA3E-5502-82CF-4ACA04D6664E}" dt="2025-12-05T15:04:32.221" v="929" actId="962"/>
          <ac:spMkLst>
            <pc:docMk/>
            <pc:sldMk cId="3180565998" sldId="343"/>
            <ac:spMk id="57" creationId="{1F5DB2AA-FC68-05AB-BA8C-28029CAD591A}"/>
          </ac:spMkLst>
        </pc:spChg>
        <pc:spChg chg="mod">
          <ac:chgData name="NOLAN-GRANT, CANDACE" userId="b52a8561-ca27-4181-8b88-323352224a99" providerId="ADAL" clId="{4FEAD829-CA3E-5502-82CF-4ACA04D6664E}" dt="2025-12-05T15:04:34.122" v="932" actId="962"/>
          <ac:spMkLst>
            <pc:docMk/>
            <pc:sldMk cId="3180565998" sldId="343"/>
            <ac:spMk id="64" creationId="{D02FF67D-C99E-CFE9-4971-BA107537BD74}"/>
          </ac:spMkLst>
        </pc:spChg>
        <pc:spChg chg="mod">
          <ac:chgData name="NOLAN-GRANT, CANDACE" userId="b52a8561-ca27-4181-8b88-323352224a99" providerId="ADAL" clId="{4FEAD829-CA3E-5502-82CF-4ACA04D6664E}" dt="2025-12-05T15:04:34.638" v="933" actId="962"/>
          <ac:spMkLst>
            <pc:docMk/>
            <pc:sldMk cId="3180565998" sldId="343"/>
            <ac:spMk id="65" creationId="{40349805-E1CD-7F95-84E1-F4E8A5E9881C}"/>
          </ac:spMkLst>
        </pc:spChg>
        <pc:spChg chg="mod">
          <ac:chgData name="NOLAN-GRANT, CANDACE" userId="b52a8561-ca27-4181-8b88-323352224a99" providerId="ADAL" clId="{4FEAD829-CA3E-5502-82CF-4ACA04D6664E}" dt="2025-12-05T15:04:35.839" v="935" actId="962"/>
          <ac:spMkLst>
            <pc:docMk/>
            <pc:sldMk cId="3180565998" sldId="343"/>
            <ac:spMk id="67" creationId="{3553E66A-D8F7-9DBE-C29B-109DD4CE04F1}"/>
          </ac:spMkLst>
        </pc:spChg>
        <pc:grpChg chg="mod">
          <ac:chgData name="NOLAN-GRANT, CANDACE" userId="b52a8561-ca27-4181-8b88-323352224a99" providerId="ADAL" clId="{4FEAD829-CA3E-5502-82CF-4ACA04D6664E}" dt="2025-12-05T15:04:16.674" v="909" actId="962"/>
          <ac:grpSpMkLst>
            <pc:docMk/>
            <pc:sldMk cId="3180565998" sldId="343"/>
            <ac:grpSpMk id="12" creationId="{6DBADC51-8BB8-9CB6-C45A-9CE2A8F57398}"/>
          </ac:grpSpMkLst>
        </pc:grpChg>
        <pc:grpChg chg="mod">
          <ac:chgData name="NOLAN-GRANT, CANDACE" userId="b52a8561-ca27-4181-8b88-323352224a99" providerId="ADAL" clId="{4FEAD829-CA3E-5502-82CF-4ACA04D6664E}" dt="2025-12-05T15:04:17.995" v="910" actId="962"/>
          <ac:grpSpMkLst>
            <pc:docMk/>
            <pc:sldMk cId="3180565998" sldId="343"/>
            <ac:grpSpMk id="22" creationId="{22AD5052-6720-D739-F8A1-14A2E3AD6B5E}"/>
          </ac:grpSpMkLst>
        </pc:grpChg>
        <pc:grpChg chg="mod">
          <ac:chgData name="NOLAN-GRANT, CANDACE" userId="b52a8561-ca27-4181-8b88-323352224a99" providerId="ADAL" clId="{4FEAD829-CA3E-5502-82CF-4ACA04D6664E}" dt="2025-12-05T15:04:19.946" v="912" actId="962"/>
          <ac:grpSpMkLst>
            <pc:docMk/>
            <pc:sldMk cId="3180565998" sldId="343"/>
            <ac:grpSpMk id="29" creationId="{41A26A08-441B-6AFA-4F96-7421D6086F1E}"/>
          </ac:grpSpMkLst>
        </pc:grpChg>
        <pc:grpChg chg="mod">
          <ac:chgData name="NOLAN-GRANT, CANDACE" userId="b52a8561-ca27-4181-8b88-323352224a99" providerId="ADAL" clId="{4FEAD829-CA3E-5502-82CF-4ACA04D6664E}" dt="2025-12-05T15:04:20.460" v="913" actId="962"/>
          <ac:grpSpMkLst>
            <pc:docMk/>
            <pc:sldMk cId="3180565998" sldId="343"/>
            <ac:grpSpMk id="35" creationId="{4DC75B6D-F6C3-9820-4BAF-7A4F096BBE52}"/>
          </ac:grpSpMkLst>
        </pc:grpChg>
        <pc:grpChg chg="mod">
          <ac:chgData name="NOLAN-GRANT, CANDACE" userId="b52a8561-ca27-4181-8b88-323352224a99" providerId="ADAL" clId="{4FEAD829-CA3E-5502-82CF-4ACA04D6664E}" dt="2025-12-05T15:04:33.413" v="931" actId="962"/>
          <ac:grpSpMkLst>
            <pc:docMk/>
            <pc:sldMk cId="3180565998" sldId="343"/>
            <ac:grpSpMk id="61" creationId="{526FEF11-DB49-ADA5-31B6-7DA7487D9E8D}"/>
          </ac:grpSpMkLst>
        </pc:grpChg>
        <pc:graphicFrameChg chg="mod">
          <ac:chgData name="NOLAN-GRANT, CANDACE" userId="b52a8561-ca27-4181-8b88-323352224a99" providerId="ADAL" clId="{4FEAD829-CA3E-5502-82CF-4ACA04D6664E}" dt="2025-12-05T15:04:13.396" v="903" actId="962"/>
          <ac:graphicFrameMkLst>
            <pc:docMk/>
            <pc:sldMk cId="3180565998" sldId="343"/>
            <ac:graphicFrameMk id="4" creationId="{C5E44444-B1B8-9582-5741-11687DE0DA84}"/>
          </ac:graphicFrameMkLst>
        </pc:graphicFrameChg>
        <pc:picChg chg="mod">
          <ac:chgData name="NOLAN-GRANT, CANDACE" userId="b52a8561-ca27-4181-8b88-323352224a99" providerId="ADAL" clId="{4FEAD829-CA3E-5502-82CF-4ACA04D6664E}" dt="2025-12-05T15:04:13.948" v="904" actId="962"/>
          <ac:picMkLst>
            <pc:docMk/>
            <pc:sldMk cId="3180565998" sldId="343"/>
            <ac:picMk id="5" creationId="{234F4E8D-7EB5-1E32-EABB-E32956DC7014}"/>
          </ac:picMkLst>
        </pc:picChg>
        <pc:picChg chg="mod">
          <ac:chgData name="NOLAN-GRANT, CANDACE" userId="b52a8561-ca27-4181-8b88-323352224a99" providerId="ADAL" clId="{4FEAD829-CA3E-5502-82CF-4ACA04D6664E}" dt="2025-12-05T15:04:14.741" v="905" actId="962"/>
          <ac:picMkLst>
            <pc:docMk/>
            <pc:sldMk cId="3180565998" sldId="343"/>
            <ac:picMk id="7" creationId="{E6B54F5A-C286-2BED-1BED-488D74C71C1D}"/>
          </ac:picMkLst>
        </pc:picChg>
        <pc:picChg chg="mod">
          <ac:chgData name="NOLAN-GRANT, CANDACE" userId="b52a8561-ca27-4181-8b88-323352224a99" providerId="ADAL" clId="{4FEAD829-CA3E-5502-82CF-4ACA04D6664E}" dt="2025-12-05T15:04:16.157" v="908" actId="962"/>
          <ac:picMkLst>
            <pc:docMk/>
            <pc:sldMk cId="3180565998" sldId="343"/>
            <ac:picMk id="11" creationId="{559C0B5A-5606-3BA6-66CA-A82D0D02F738}"/>
          </ac:picMkLst>
        </pc:picChg>
        <pc:picChg chg="mod">
          <ac:chgData name="NOLAN-GRANT, CANDACE" userId="b52a8561-ca27-4181-8b88-323352224a99" providerId="ADAL" clId="{4FEAD829-CA3E-5502-82CF-4ACA04D6664E}" dt="2025-12-05T15:04:24.366" v="917" actId="962"/>
          <ac:picMkLst>
            <pc:docMk/>
            <pc:sldMk cId="3180565998" sldId="343"/>
            <ac:picMk id="41" creationId="{238DD7E4-EFF1-4047-C849-1BA6FCC8F76D}"/>
          </ac:picMkLst>
        </pc:picChg>
        <pc:picChg chg="mod">
          <ac:chgData name="NOLAN-GRANT, CANDACE" userId="b52a8561-ca27-4181-8b88-323352224a99" providerId="ADAL" clId="{4FEAD829-CA3E-5502-82CF-4ACA04D6664E}" dt="2025-12-05T15:04:32.927" v="930" actId="962"/>
          <ac:picMkLst>
            <pc:docMk/>
            <pc:sldMk cId="3180565998" sldId="343"/>
            <ac:picMk id="60" creationId="{97475B72-8C48-25C5-B307-5BE2B95CF6FF}"/>
          </ac:picMkLst>
        </pc:picChg>
        <pc:picChg chg="mod">
          <ac:chgData name="NOLAN-GRANT, CANDACE" userId="b52a8561-ca27-4181-8b88-323352224a99" providerId="ADAL" clId="{4FEAD829-CA3E-5502-82CF-4ACA04D6664E}" dt="2025-12-05T15:04:35.352" v="934" actId="962"/>
          <ac:picMkLst>
            <pc:docMk/>
            <pc:sldMk cId="3180565998" sldId="343"/>
            <ac:picMk id="66" creationId="{2D269E3D-BE93-668C-06AF-ADFA5997E063}"/>
          </ac:picMkLst>
        </pc:picChg>
      </pc:sldChg>
      <pc:sldChg chg="modSp">
        <pc:chgData name="NOLAN-GRANT, CANDACE" userId="b52a8561-ca27-4181-8b88-323352224a99" providerId="ADAL" clId="{4FEAD829-CA3E-5502-82CF-4ACA04D6664E}" dt="2025-12-05T14:59:34.724" v="440" actId="962"/>
        <pc:sldMkLst>
          <pc:docMk/>
          <pc:sldMk cId="1731761148" sldId="345"/>
        </pc:sldMkLst>
        <pc:graphicFrameChg chg="mod">
          <ac:chgData name="NOLAN-GRANT, CANDACE" userId="b52a8561-ca27-4181-8b88-323352224a99" providerId="ADAL" clId="{4FEAD829-CA3E-5502-82CF-4ACA04D6664E}" dt="2025-12-05T14:59:34.724" v="440" actId="962"/>
          <ac:graphicFrameMkLst>
            <pc:docMk/>
            <pc:sldMk cId="1731761148" sldId="345"/>
            <ac:graphicFrameMk id="7" creationId="{91155ADA-061C-EE6C-1066-24928E13D232}"/>
          </ac:graphicFrameMkLst>
        </pc:graphicFrameChg>
      </pc:sldChg>
      <pc:sldChg chg="modSp">
        <pc:chgData name="NOLAN-GRANT, CANDACE" userId="b52a8561-ca27-4181-8b88-323352224a99" providerId="ADAL" clId="{4FEAD829-CA3E-5502-82CF-4ACA04D6664E}" dt="2025-12-05T15:00:19.072" v="658" actId="962"/>
        <pc:sldMkLst>
          <pc:docMk/>
          <pc:sldMk cId="1438635130" sldId="346"/>
        </pc:sldMkLst>
        <pc:graphicFrameChg chg="mod">
          <ac:chgData name="NOLAN-GRANT, CANDACE" userId="b52a8561-ca27-4181-8b88-323352224a99" providerId="ADAL" clId="{4FEAD829-CA3E-5502-82CF-4ACA04D6664E}" dt="2025-12-05T15:00:19.072" v="658" actId="962"/>
          <ac:graphicFrameMkLst>
            <pc:docMk/>
            <pc:sldMk cId="1438635130" sldId="346"/>
            <ac:graphicFrameMk id="12" creationId="{54EE3916-1E0E-A98D-B2A8-533D89DE0374}"/>
          </ac:graphicFrameMkLst>
        </pc:graphicFrameChg>
      </pc:sldChg>
      <pc:sldChg chg="modSp">
        <pc:chgData name="NOLAN-GRANT, CANDACE" userId="b52a8561-ca27-4181-8b88-323352224a99" providerId="ADAL" clId="{4FEAD829-CA3E-5502-82CF-4ACA04D6664E}" dt="2025-12-05T15:05:16.913" v="968"/>
        <pc:sldMkLst>
          <pc:docMk/>
          <pc:sldMk cId="4094166923" sldId="347"/>
        </pc:sldMkLst>
        <pc:spChg chg="mod">
          <ac:chgData name="NOLAN-GRANT, CANDACE" userId="b52a8561-ca27-4181-8b88-323352224a99" providerId="ADAL" clId="{4FEAD829-CA3E-5502-82CF-4ACA04D6664E}" dt="2025-12-05T15:05:16.913" v="968"/>
          <ac:spMkLst>
            <pc:docMk/>
            <pc:sldMk cId="4094166923" sldId="347"/>
            <ac:spMk id="9" creationId="{76B869C2-DECE-8F2E-9BBB-C672F58EF864}"/>
          </ac:spMkLst>
        </pc:spChg>
        <pc:graphicFrameChg chg="mod">
          <ac:chgData name="NOLAN-GRANT, CANDACE" userId="b52a8561-ca27-4181-8b88-323352224a99" providerId="ADAL" clId="{4FEAD829-CA3E-5502-82CF-4ACA04D6664E}" dt="2025-12-05T15:00:46.424" v="832" actId="962"/>
          <ac:graphicFrameMkLst>
            <pc:docMk/>
            <pc:sldMk cId="4094166923" sldId="347"/>
            <ac:graphicFrameMk id="4" creationId="{C73ED271-3F2E-85E5-BB50-C0EDEF3AC5C3}"/>
          </ac:graphicFrameMkLst>
        </pc:graphicFrameChg>
      </pc:sldChg>
      <pc:sldChg chg="modSp mod">
        <pc:chgData name="NOLAN-GRANT, CANDACE" userId="b52a8561-ca27-4181-8b88-323352224a99" providerId="ADAL" clId="{4FEAD829-CA3E-5502-82CF-4ACA04D6664E}" dt="2025-12-05T15:03:59.053" v="902" actId="962"/>
        <pc:sldMkLst>
          <pc:docMk/>
          <pc:sldMk cId="2224478988" sldId="348"/>
        </pc:sldMkLst>
        <pc:spChg chg="mod">
          <ac:chgData name="NOLAN-GRANT, CANDACE" userId="b52a8561-ca27-4181-8b88-323352224a99" providerId="ADAL" clId="{4FEAD829-CA3E-5502-82CF-4ACA04D6664E}" dt="2025-12-05T15:03:37.982" v="872" actId="962"/>
          <ac:spMkLst>
            <pc:docMk/>
            <pc:sldMk cId="2224478988" sldId="348"/>
            <ac:spMk id="9" creationId="{65215CB8-E29F-FC43-D9B3-BCA8799EB778}"/>
          </ac:spMkLst>
        </pc:spChg>
        <pc:spChg chg="mod">
          <ac:chgData name="NOLAN-GRANT, CANDACE" userId="b52a8561-ca27-4181-8b88-323352224a99" providerId="ADAL" clId="{4FEAD829-CA3E-5502-82CF-4ACA04D6664E}" dt="2025-12-05T15:03:38.655" v="873" actId="962"/>
          <ac:spMkLst>
            <pc:docMk/>
            <pc:sldMk cId="2224478988" sldId="348"/>
            <ac:spMk id="10" creationId="{6817C61C-B6D8-ED56-7D7D-DBB880270672}"/>
          </ac:spMkLst>
        </pc:spChg>
        <pc:spChg chg="mod">
          <ac:chgData name="NOLAN-GRANT, CANDACE" userId="b52a8561-ca27-4181-8b88-323352224a99" providerId="ADAL" clId="{4FEAD829-CA3E-5502-82CF-4ACA04D6664E}" dt="2025-12-05T15:03:51.859" v="892" actId="962"/>
          <ac:spMkLst>
            <pc:docMk/>
            <pc:sldMk cId="2224478988" sldId="348"/>
            <ac:spMk id="25" creationId="{BECE02F8-DC62-6BC0-004E-6C31F164B8DD}"/>
          </ac:spMkLst>
        </pc:spChg>
        <pc:spChg chg="mod">
          <ac:chgData name="NOLAN-GRANT, CANDACE" userId="b52a8561-ca27-4181-8b88-323352224a99" providerId="ADAL" clId="{4FEAD829-CA3E-5502-82CF-4ACA04D6664E}" dt="2025-12-05T15:03:52.363" v="893" actId="962"/>
          <ac:spMkLst>
            <pc:docMk/>
            <pc:sldMk cId="2224478988" sldId="348"/>
            <ac:spMk id="26" creationId="{6230749B-F744-F018-FC13-756D06C424BE}"/>
          </ac:spMkLst>
        </pc:spChg>
        <pc:spChg chg="mod">
          <ac:chgData name="NOLAN-GRANT, CANDACE" userId="b52a8561-ca27-4181-8b88-323352224a99" providerId="ADAL" clId="{4FEAD829-CA3E-5502-82CF-4ACA04D6664E}" dt="2025-12-05T15:03:52.978" v="894" actId="962"/>
          <ac:spMkLst>
            <pc:docMk/>
            <pc:sldMk cId="2224478988" sldId="348"/>
            <ac:spMk id="27" creationId="{8F7D02A7-0CC1-D78F-197E-57B0E77F7047}"/>
          </ac:spMkLst>
        </pc:spChg>
        <pc:spChg chg="mod">
          <ac:chgData name="NOLAN-GRANT, CANDACE" userId="b52a8561-ca27-4181-8b88-323352224a99" providerId="ADAL" clId="{4FEAD829-CA3E-5502-82CF-4ACA04D6664E}" dt="2025-12-05T15:03:41.377" v="878" actId="962"/>
          <ac:spMkLst>
            <pc:docMk/>
            <pc:sldMk cId="2224478988" sldId="348"/>
            <ac:spMk id="28" creationId="{845D0AD7-8CB2-8AE8-FCEB-8BE4AE127810}"/>
          </ac:spMkLst>
        </pc:spChg>
        <pc:spChg chg="mod">
          <ac:chgData name="NOLAN-GRANT, CANDACE" userId="b52a8561-ca27-4181-8b88-323352224a99" providerId="ADAL" clId="{4FEAD829-CA3E-5502-82CF-4ACA04D6664E}" dt="2025-12-05T15:03:46.323" v="883" actId="962"/>
          <ac:spMkLst>
            <pc:docMk/>
            <pc:sldMk cId="2224478988" sldId="348"/>
            <ac:spMk id="50" creationId="{97723E23-01F2-3E22-9D46-9E0AA60724DE}"/>
          </ac:spMkLst>
        </pc:spChg>
        <pc:spChg chg="mod">
          <ac:chgData name="NOLAN-GRANT, CANDACE" userId="b52a8561-ca27-4181-8b88-323352224a99" providerId="ADAL" clId="{4FEAD829-CA3E-5502-82CF-4ACA04D6664E}" dt="2025-12-05T15:03:46.851" v="884" actId="962"/>
          <ac:spMkLst>
            <pc:docMk/>
            <pc:sldMk cId="2224478988" sldId="348"/>
            <ac:spMk id="51" creationId="{03453A23-945E-AD99-64F6-2BC85E12C3A2}"/>
          </ac:spMkLst>
        </pc:spChg>
        <pc:spChg chg="mod">
          <ac:chgData name="NOLAN-GRANT, CANDACE" userId="b52a8561-ca27-4181-8b88-323352224a99" providerId="ADAL" clId="{4FEAD829-CA3E-5502-82CF-4ACA04D6664E}" dt="2025-12-05T15:03:47.542" v="885" actId="962"/>
          <ac:spMkLst>
            <pc:docMk/>
            <pc:sldMk cId="2224478988" sldId="348"/>
            <ac:spMk id="52" creationId="{1B936AAF-21A6-666F-13A2-919C2026DAF5}"/>
          </ac:spMkLst>
        </pc:spChg>
        <pc:spChg chg="mod">
          <ac:chgData name="NOLAN-GRANT, CANDACE" userId="b52a8561-ca27-4181-8b88-323352224a99" providerId="ADAL" clId="{4FEAD829-CA3E-5502-82CF-4ACA04D6664E}" dt="2025-12-05T15:03:48.030" v="886" actId="962"/>
          <ac:spMkLst>
            <pc:docMk/>
            <pc:sldMk cId="2224478988" sldId="348"/>
            <ac:spMk id="53" creationId="{DB742637-AC84-93C7-1852-A7D69C001031}"/>
          </ac:spMkLst>
        </pc:spChg>
        <pc:spChg chg="mod">
          <ac:chgData name="NOLAN-GRANT, CANDACE" userId="b52a8561-ca27-4181-8b88-323352224a99" providerId="ADAL" clId="{4FEAD829-CA3E-5502-82CF-4ACA04D6664E}" dt="2025-12-05T15:03:48.489" v="887" actId="962"/>
          <ac:spMkLst>
            <pc:docMk/>
            <pc:sldMk cId="2224478988" sldId="348"/>
            <ac:spMk id="54" creationId="{DB5287FD-AADD-D1CD-4E45-19FE99C8C455}"/>
          </ac:spMkLst>
        </pc:spChg>
        <pc:spChg chg="mod">
          <ac:chgData name="NOLAN-GRANT, CANDACE" userId="b52a8561-ca27-4181-8b88-323352224a99" providerId="ADAL" clId="{4FEAD829-CA3E-5502-82CF-4ACA04D6664E}" dt="2025-12-05T15:03:49.329" v="888" actId="962"/>
          <ac:spMkLst>
            <pc:docMk/>
            <pc:sldMk cId="2224478988" sldId="348"/>
            <ac:spMk id="55" creationId="{116E8B6C-A691-4AFE-5574-C27650C5BEF2}"/>
          </ac:spMkLst>
        </pc:spChg>
        <pc:spChg chg="mod">
          <ac:chgData name="NOLAN-GRANT, CANDACE" userId="b52a8561-ca27-4181-8b88-323352224a99" providerId="ADAL" clId="{4FEAD829-CA3E-5502-82CF-4ACA04D6664E}" dt="2025-12-05T15:03:55.060" v="895" actId="962"/>
          <ac:spMkLst>
            <pc:docMk/>
            <pc:sldMk cId="2224478988" sldId="348"/>
            <ac:spMk id="56" creationId="{7265636A-1585-3E69-1AB2-21097B5C7141}"/>
          </ac:spMkLst>
        </pc:spChg>
        <pc:spChg chg="mod">
          <ac:chgData name="NOLAN-GRANT, CANDACE" userId="b52a8561-ca27-4181-8b88-323352224a99" providerId="ADAL" clId="{4FEAD829-CA3E-5502-82CF-4ACA04D6664E}" dt="2025-12-05T15:03:55.541" v="896" actId="962"/>
          <ac:spMkLst>
            <pc:docMk/>
            <pc:sldMk cId="2224478988" sldId="348"/>
            <ac:spMk id="57" creationId="{944B616A-B3A3-995D-F325-16D164CCE62D}"/>
          </ac:spMkLst>
        </pc:spChg>
        <pc:spChg chg="mod">
          <ac:chgData name="NOLAN-GRANT, CANDACE" userId="b52a8561-ca27-4181-8b88-323352224a99" providerId="ADAL" clId="{4FEAD829-CA3E-5502-82CF-4ACA04D6664E}" dt="2025-12-05T15:03:49.802" v="889" actId="962"/>
          <ac:spMkLst>
            <pc:docMk/>
            <pc:sldMk cId="2224478988" sldId="348"/>
            <ac:spMk id="58" creationId="{114B20DA-6BCD-A0CF-B7D4-4FD471F8C705}"/>
          </ac:spMkLst>
        </pc:spChg>
        <pc:spChg chg="mod">
          <ac:chgData name="NOLAN-GRANT, CANDACE" userId="b52a8561-ca27-4181-8b88-323352224a99" providerId="ADAL" clId="{4FEAD829-CA3E-5502-82CF-4ACA04D6664E}" dt="2025-12-05T15:03:50.455" v="890" actId="962"/>
          <ac:spMkLst>
            <pc:docMk/>
            <pc:sldMk cId="2224478988" sldId="348"/>
            <ac:spMk id="59" creationId="{9753C726-2BA3-CBEA-A82A-3C3996EC4F2D}"/>
          </ac:spMkLst>
        </pc:spChg>
        <pc:spChg chg="mod">
          <ac:chgData name="NOLAN-GRANT, CANDACE" userId="b52a8561-ca27-4181-8b88-323352224a99" providerId="ADAL" clId="{4FEAD829-CA3E-5502-82CF-4ACA04D6664E}" dt="2025-12-05T15:03:56.055" v="897" actId="962"/>
          <ac:spMkLst>
            <pc:docMk/>
            <pc:sldMk cId="2224478988" sldId="348"/>
            <ac:spMk id="62" creationId="{8F75DEA6-66ED-D899-FC72-55CD20315AAA}"/>
          </ac:spMkLst>
        </pc:spChg>
        <pc:spChg chg="mod">
          <ac:chgData name="NOLAN-GRANT, CANDACE" userId="b52a8561-ca27-4181-8b88-323352224a99" providerId="ADAL" clId="{4FEAD829-CA3E-5502-82CF-4ACA04D6664E}" dt="2025-12-05T15:03:56.738" v="898" actId="962"/>
          <ac:spMkLst>
            <pc:docMk/>
            <pc:sldMk cId="2224478988" sldId="348"/>
            <ac:spMk id="63" creationId="{007D942A-7520-359D-DD8E-98B24E30B134}"/>
          </ac:spMkLst>
        </pc:spChg>
        <pc:spChg chg="mod">
          <ac:chgData name="NOLAN-GRANT, CANDACE" userId="b52a8561-ca27-4181-8b88-323352224a99" providerId="ADAL" clId="{4FEAD829-CA3E-5502-82CF-4ACA04D6664E}" dt="2025-12-05T15:03:57.256" v="899" actId="962"/>
          <ac:spMkLst>
            <pc:docMk/>
            <pc:sldMk cId="2224478988" sldId="348"/>
            <ac:spMk id="64" creationId="{D0D1741F-7D1E-4DAD-B969-0CBE198F8A3B}"/>
          </ac:spMkLst>
        </pc:spChg>
        <pc:spChg chg="mod">
          <ac:chgData name="NOLAN-GRANT, CANDACE" userId="b52a8561-ca27-4181-8b88-323352224a99" providerId="ADAL" clId="{4FEAD829-CA3E-5502-82CF-4ACA04D6664E}" dt="2025-12-05T15:03:57.767" v="900" actId="962"/>
          <ac:spMkLst>
            <pc:docMk/>
            <pc:sldMk cId="2224478988" sldId="348"/>
            <ac:spMk id="65" creationId="{A6055579-1A65-AD96-6516-9A1DEDC9B9B6}"/>
          </ac:spMkLst>
        </pc:spChg>
        <pc:spChg chg="mod">
          <ac:chgData name="NOLAN-GRANT, CANDACE" userId="b52a8561-ca27-4181-8b88-323352224a99" providerId="ADAL" clId="{4FEAD829-CA3E-5502-82CF-4ACA04D6664E}" dt="2025-12-05T15:03:58.499" v="901" actId="962"/>
          <ac:spMkLst>
            <pc:docMk/>
            <pc:sldMk cId="2224478988" sldId="348"/>
            <ac:spMk id="66" creationId="{E840A336-6998-6677-7C07-15181B156959}"/>
          </ac:spMkLst>
        </pc:spChg>
        <pc:spChg chg="mod">
          <ac:chgData name="NOLAN-GRANT, CANDACE" userId="b52a8561-ca27-4181-8b88-323352224a99" providerId="ADAL" clId="{4FEAD829-CA3E-5502-82CF-4ACA04D6664E}" dt="2025-12-05T15:03:59.053" v="902" actId="962"/>
          <ac:spMkLst>
            <pc:docMk/>
            <pc:sldMk cId="2224478988" sldId="348"/>
            <ac:spMk id="67" creationId="{CBC5CD8E-0D03-F0AB-828D-169B8499A349}"/>
          </ac:spMkLst>
        </pc:spChg>
        <pc:grpChg chg="mod">
          <ac:chgData name="NOLAN-GRANT, CANDACE" userId="b52a8561-ca27-4181-8b88-323352224a99" providerId="ADAL" clId="{4FEAD829-CA3E-5502-82CF-4ACA04D6664E}" dt="2025-12-05T15:03:50.970" v="891" actId="962"/>
          <ac:grpSpMkLst>
            <pc:docMk/>
            <pc:sldMk cId="2224478988" sldId="348"/>
            <ac:grpSpMk id="3" creationId="{45B84C34-0735-22FA-F972-B970C7E8B485}"/>
          </ac:grpSpMkLst>
        </pc:grpChg>
        <pc:grpChg chg="mod">
          <ac:chgData name="NOLAN-GRANT, CANDACE" userId="b52a8561-ca27-4181-8b88-323352224a99" providerId="ADAL" clId="{4FEAD829-CA3E-5502-82CF-4ACA04D6664E}" dt="2025-12-05T15:03:39.546" v="875" actId="962"/>
          <ac:grpSpMkLst>
            <pc:docMk/>
            <pc:sldMk cId="2224478988" sldId="348"/>
            <ac:grpSpMk id="12" creationId="{AC5B8B9D-739B-F2A7-BF80-23774A36CD33}"/>
          </ac:grpSpMkLst>
        </pc:grpChg>
        <pc:grpChg chg="mod">
          <ac:chgData name="NOLAN-GRANT, CANDACE" userId="b52a8561-ca27-4181-8b88-323352224a99" providerId="ADAL" clId="{4FEAD829-CA3E-5502-82CF-4ACA04D6664E}" dt="2025-12-05T15:03:40.010" v="876" actId="962"/>
          <ac:grpSpMkLst>
            <pc:docMk/>
            <pc:sldMk cId="2224478988" sldId="348"/>
            <ac:grpSpMk id="16" creationId="{09DAFC76-3F43-A977-7071-CAC481C8E5D6}"/>
          </ac:grpSpMkLst>
        </pc:grpChg>
        <pc:grpChg chg="mod">
          <ac:chgData name="NOLAN-GRANT, CANDACE" userId="b52a8561-ca27-4181-8b88-323352224a99" providerId="ADAL" clId="{4FEAD829-CA3E-5502-82CF-4ACA04D6664E}" dt="2025-12-05T15:03:40.587" v="877" actId="962"/>
          <ac:grpSpMkLst>
            <pc:docMk/>
            <pc:sldMk cId="2224478988" sldId="348"/>
            <ac:grpSpMk id="22" creationId="{33034C39-5876-60F9-EC2F-DB505A15DD81}"/>
          </ac:grpSpMkLst>
        </pc:grpChg>
        <pc:grpChg chg="mod">
          <ac:chgData name="NOLAN-GRANT, CANDACE" userId="b52a8561-ca27-4181-8b88-323352224a99" providerId="ADAL" clId="{4FEAD829-CA3E-5502-82CF-4ACA04D6664E}" dt="2025-12-05T15:03:41.865" v="879" actId="962"/>
          <ac:grpSpMkLst>
            <pc:docMk/>
            <pc:sldMk cId="2224478988" sldId="348"/>
            <ac:grpSpMk id="29" creationId="{1A39C264-8FE1-AFB8-D99A-93CA3A894CEA}"/>
          </ac:grpSpMkLst>
        </pc:grpChg>
        <pc:grpChg chg="mod">
          <ac:chgData name="NOLAN-GRANT, CANDACE" userId="b52a8561-ca27-4181-8b88-323352224a99" providerId="ADAL" clId="{4FEAD829-CA3E-5502-82CF-4ACA04D6664E}" dt="2025-12-05T15:03:42.493" v="880" actId="962"/>
          <ac:grpSpMkLst>
            <pc:docMk/>
            <pc:sldMk cId="2224478988" sldId="348"/>
            <ac:grpSpMk id="32" creationId="{92BE75F7-512C-9ABD-54FD-C36187BEF96E}"/>
          </ac:grpSpMkLst>
        </pc:grpChg>
        <pc:grpChg chg="mod">
          <ac:chgData name="NOLAN-GRANT, CANDACE" userId="b52a8561-ca27-4181-8b88-323352224a99" providerId="ADAL" clId="{4FEAD829-CA3E-5502-82CF-4ACA04D6664E}" dt="2025-12-05T15:03:44.897" v="881" actId="962"/>
          <ac:grpSpMkLst>
            <pc:docMk/>
            <pc:sldMk cId="2224478988" sldId="348"/>
            <ac:grpSpMk id="35" creationId="{AA4B7BC2-F532-F187-1701-E016E1DB7951}"/>
          </ac:grpSpMkLst>
        </pc:grpChg>
        <pc:graphicFrameChg chg="mod">
          <ac:chgData name="NOLAN-GRANT, CANDACE" userId="b52a8561-ca27-4181-8b88-323352224a99" providerId="ADAL" clId="{4FEAD829-CA3E-5502-82CF-4ACA04D6664E}" dt="2025-12-05T15:03:35.092" v="867" actId="962"/>
          <ac:graphicFrameMkLst>
            <pc:docMk/>
            <pc:sldMk cId="2224478988" sldId="348"/>
            <ac:graphicFrameMk id="4" creationId="{C308F1A3-0BDF-A09D-AC68-968686ED88F3}"/>
          </ac:graphicFrameMkLst>
        </pc:graphicFrameChg>
        <pc:picChg chg="mod">
          <ac:chgData name="NOLAN-GRANT, CANDACE" userId="b52a8561-ca27-4181-8b88-323352224a99" providerId="ADAL" clId="{4FEAD829-CA3E-5502-82CF-4ACA04D6664E}" dt="2025-12-05T15:03:35.909" v="868" actId="962"/>
          <ac:picMkLst>
            <pc:docMk/>
            <pc:sldMk cId="2224478988" sldId="348"/>
            <ac:picMk id="5" creationId="{3BFACC18-6F34-C1BB-50D5-459D045FB046}"/>
          </ac:picMkLst>
        </pc:picChg>
        <pc:picChg chg="mod">
          <ac:chgData name="NOLAN-GRANT, CANDACE" userId="b52a8561-ca27-4181-8b88-323352224a99" providerId="ADAL" clId="{4FEAD829-CA3E-5502-82CF-4ACA04D6664E}" dt="2025-12-05T15:03:36.448" v="869" actId="962"/>
          <ac:picMkLst>
            <pc:docMk/>
            <pc:sldMk cId="2224478988" sldId="348"/>
            <ac:picMk id="6" creationId="{E2763032-E67E-6154-3E0B-DC4E75076650}"/>
          </ac:picMkLst>
        </pc:picChg>
        <pc:picChg chg="mod">
          <ac:chgData name="NOLAN-GRANT, CANDACE" userId="b52a8561-ca27-4181-8b88-323352224a99" providerId="ADAL" clId="{4FEAD829-CA3E-5502-82CF-4ACA04D6664E}" dt="2025-12-05T15:03:36.948" v="870" actId="962"/>
          <ac:picMkLst>
            <pc:docMk/>
            <pc:sldMk cId="2224478988" sldId="348"/>
            <ac:picMk id="7" creationId="{2D153F0A-6EAC-2F85-5178-EAE019B144C3}"/>
          </ac:picMkLst>
        </pc:picChg>
        <pc:picChg chg="mod">
          <ac:chgData name="NOLAN-GRANT, CANDACE" userId="b52a8561-ca27-4181-8b88-323352224a99" providerId="ADAL" clId="{4FEAD829-CA3E-5502-82CF-4ACA04D6664E}" dt="2025-12-05T15:03:37.496" v="871" actId="962"/>
          <ac:picMkLst>
            <pc:docMk/>
            <pc:sldMk cId="2224478988" sldId="348"/>
            <ac:picMk id="8" creationId="{50330B5F-EB60-90A4-0805-07C16EE8E95E}"/>
          </ac:picMkLst>
        </pc:picChg>
        <pc:picChg chg="mod">
          <ac:chgData name="NOLAN-GRANT, CANDACE" userId="b52a8561-ca27-4181-8b88-323352224a99" providerId="ADAL" clId="{4FEAD829-CA3E-5502-82CF-4ACA04D6664E}" dt="2025-12-05T15:03:39.120" v="874" actId="962"/>
          <ac:picMkLst>
            <pc:docMk/>
            <pc:sldMk cId="2224478988" sldId="348"/>
            <ac:picMk id="11" creationId="{C5E555EF-7AC6-21EE-AD2C-2A65CAAFCAE2}"/>
          </ac:picMkLst>
        </pc:picChg>
        <pc:picChg chg="mod">
          <ac:chgData name="NOLAN-GRANT, CANDACE" userId="b52a8561-ca27-4181-8b88-323352224a99" providerId="ADAL" clId="{4FEAD829-CA3E-5502-82CF-4ACA04D6664E}" dt="2025-12-05T15:03:45.752" v="882" actId="962"/>
          <ac:picMkLst>
            <pc:docMk/>
            <pc:sldMk cId="2224478988" sldId="348"/>
            <ac:picMk id="41" creationId="{270402E1-D584-9CA9-0AC4-CFDE32A93A32}"/>
          </ac:picMkLst>
        </pc:picChg>
      </pc:sldChg>
      <pc:sldChg chg="modSp mod">
        <pc:chgData name="NOLAN-GRANT, CANDACE" userId="b52a8561-ca27-4181-8b88-323352224a99" providerId="ADAL" clId="{4FEAD829-CA3E-5502-82CF-4ACA04D6664E}" dt="2025-12-05T15:02:30.611" v="866" actId="962"/>
        <pc:sldMkLst>
          <pc:docMk/>
          <pc:sldMk cId="854606347" sldId="352"/>
        </pc:sldMkLst>
        <pc:spChg chg="mod">
          <ac:chgData name="NOLAN-GRANT, CANDACE" userId="b52a8561-ca27-4181-8b88-323352224a99" providerId="ADAL" clId="{4FEAD829-CA3E-5502-82CF-4ACA04D6664E}" dt="2025-12-05T15:02:29.897" v="865" actId="962"/>
          <ac:spMkLst>
            <pc:docMk/>
            <pc:sldMk cId="854606347" sldId="352"/>
            <ac:spMk id="3" creationId="{F0FD8421-26DE-CBEF-85DD-53163B3E803A}"/>
          </ac:spMkLst>
        </pc:spChg>
        <pc:spChg chg="mod">
          <ac:chgData name="NOLAN-GRANT, CANDACE" userId="b52a8561-ca27-4181-8b88-323352224a99" providerId="ADAL" clId="{4FEAD829-CA3E-5502-82CF-4ACA04D6664E}" dt="2025-12-05T15:02:07.931" v="836" actId="962"/>
          <ac:spMkLst>
            <pc:docMk/>
            <pc:sldMk cId="854606347" sldId="352"/>
            <ac:spMk id="9" creationId="{1E8B9952-B659-A838-F5F2-B06839076710}"/>
          </ac:spMkLst>
        </pc:spChg>
        <pc:spChg chg="mod">
          <ac:chgData name="NOLAN-GRANT, CANDACE" userId="b52a8561-ca27-4181-8b88-323352224a99" providerId="ADAL" clId="{4FEAD829-CA3E-5502-82CF-4ACA04D6664E}" dt="2025-12-05T15:02:08.403" v="837" actId="962"/>
          <ac:spMkLst>
            <pc:docMk/>
            <pc:sldMk cId="854606347" sldId="352"/>
            <ac:spMk id="10" creationId="{BAEF1A57-626E-4647-8648-6FE65BAB0314}"/>
          </ac:spMkLst>
        </pc:spChg>
        <pc:spChg chg="mod">
          <ac:chgData name="NOLAN-GRANT, CANDACE" userId="b52a8561-ca27-4181-8b88-323352224a99" providerId="ADAL" clId="{4FEAD829-CA3E-5502-82CF-4ACA04D6664E}" dt="2025-12-05T15:02:08.920" v="838" actId="962"/>
          <ac:spMkLst>
            <pc:docMk/>
            <pc:sldMk cId="854606347" sldId="352"/>
            <ac:spMk id="28" creationId="{04B974ED-9614-D251-DDD1-8E64BDA4AA1F}"/>
          </ac:spMkLst>
        </pc:spChg>
        <pc:spChg chg="mod">
          <ac:chgData name="NOLAN-GRANT, CANDACE" userId="b52a8561-ca27-4181-8b88-323352224a99" providerId="ADAL" clId="{4FEAD829-CA3E-5502-82CF-4ACA04D6664E}" dt="2025-12-05T15:02:22.313" v="854" actId="962"/>
          <ac:spMkLst>
            <pc:docMk/>
            <pc:sldMk cId="854606347" sldId="352"/>
            <ac:spMk id="78" creationId="{C754EB3F-BEA8-9BCE-35DF-8F22021647B7}"/>
          </ac:spMkLst>
        </pc:spChg>
        <pc:spChg chg="mod">
          <ac:chgData name="NOLAN-GRANT, CANDACE" userId="b52a8561-ca27-4181-8b88-323352224a99" providerId="ADAL" clId="{4FEAD829-CA3E-5502-82CF-4ACA04D6664E}" dt="2025-12-05T15:02:23.117" v="855" actId="962"/>
          <ac:spMkLst>
            <pc:docMk/>
            <pc:sldMk cId="854606347" sldId="352"/>
            <ac:spMk id="79" creationId="{B4CEB7D6-1FDD-42E5-F450-7E6A40E0E806}"/>
          </ac:spMkLst>
        </pc:spChg>
        <pc:spChg chg="mod">
          <ac:chgData name="NOLAN-GRANT, CANDACE" userId="b52a8561-ca27-4181-8b88-323352224a99" providerId="ADAL" clId="{4FEAD829-CA3E-5502-82CF-4ACA04D6664E}" dt="2025-12-05T15:02:23.689" v="856" actId="962"/>
          <ac:spMkLst>
            <pc:docMk/>
            <pc:sldMk cId="854606347" sldId="352"/>
            <ac:spMk id="80" creationId="{218AB544-D097-81A8-C304-A0BF01331DBA}"/>
          </ac:spMkLst>
        </pc:spChg>
        <pc:spChg chg="mod">
          <ac:chgData name="NOLAN-GRANT, CANDACE" userId="b52a8561-ca27-4181-8b88-323352224a99" providerId="ADAL" clId="{4FEAD829-CA3E-5502-82CF-4ACA04D6664E}" dt="2025-12-05T15:02:24.158" v="857" actId="962"/>
          <ac:spMkLst>
            <pc:docMk/>
            <pc:sldMk cId="854606347" sldId="352"/>
            <ac:spMk id="81" creationId="{F21415EF-AE56-1A4F-6D9E-01590542B065}"/>
          </ac:spMkLst>
        </pc:spChg>
        <pc:spChg chg="mod">
          <ac:chgData name="NOLAN-GRANT, CANDACE" userId="b52a8561-ca27-4181-8b88-323352224a99" providerId="ADAL" clId="{4FEAD829-CA3E-5502-82CF-4ACA04D6664E}" dt="2025-12-05T15:02:24.680" v="858" actId="962"/>
          <ac:spMkLst>
            <pc:docMk/>
            <pc:sldMk cId="854606347" sldId="352"/>
            <ac:spMk id="82" creationId="{EDEF21AB-F5C0-4038-2C96-938BE05B82D1}"/>
          </ac:spMkLst>
        </pc:spChg>
        <pc:spChg chg="mod">
          <ac:chgData name="NOLAN-GRANT, CANDACE" userId="b52a8561-ca27-4181-8b88-323352224a99" providerId="ADAL" clId="{4FEAD829-CA3E-5502-82CF-4ACA04D6664E}" dt="2025-12-05T15:02:25.200" v="859" actId="962"/>
          <ac:spMkLst>
            <pc:docMk/>
            <pc:sldMk cId="854606347" sldId="352"/>
            <ac:spMk id="83" creationId="{F33EDDB9-6091-42D9-62AE-92993856A581}"/>
          </ac:spMkLst>
        </pc:spChg>
        <pc:spChg chg="mod">
          <ac:chgData name="NOLAN-GRANT, CANDACE" userId="b52a8561-ca27-4181-8b88-323352224a99" providerId="ADAL" clId="{4FEAD829-CA3E-5502-82CF-4ACA04D6664E}" dt="2025-12-05T15:02:26.817" v="860" actId="962"/>
          <ac:spMkLst>
            <pc:docMk/>
            <pc:sldMk cId="854606347" sldId="352"/>
            <ac:spMk id="84" creationId="{8FDBFAED-E20F-8FE4-762C-4021D41186A4}"/>
          </ac:spMkLst>
        </pc:spChg>
        <pc:spChg chg="mod">
          <ac:chgData name="NOLAN-GRANT, CANDACE" userId="b52a8561-ca27-4181-8b88-323352224a99" providerId="ADAL" clId="{4FEAD829-CA3E-5502-82CF-4ACA04D6664E}" dt="2025-12-05T15:02:27.309" v="861" actId="962"/>
          <ac:spMkLst>
            <pc:docMk/>
            <pc:sldMk cId="854606347" sldId="352"/>
            <ac:spMk id="85" creationId="{6E7F2C98-E110-3DB4-CE45-71F064745040}"/>
          </ac:spMkLst>
        </pc:spChg>
        <pc:spChg chg="mod">
          <ac:chgData name="NOLAN-GRANT, CANDACE" userId="b52a8561-ca27-4181-8b88-323352224a99" providerId="ADAL" clId="{4FEAD829-CA3E-5502-82CF-4ACA04D6664E}" dt="2025-12-05T15:02:28.023" v="862" actId="962"/>
          <ac:spMkLst>
            <pc:docMk/>
            <pc:sldMk cId="854606347" sldId="352"/>
            <ac:spMk id="86" creationId="{74FBBE6F-0F4A-53B5-7390-CF9C8D7E0356}"/>
          </ac:spMkLst>
        </pc:spChg>
        <pc:spChg chg="mod">
          <ac:chgData name="NOLAN-GRANT, CANDACE" userId="b52a8561-ca27-4181-8b88-323352224a99" providerId="ADAL" clId="{4FEAD829-CA3E-5502-82CF-4ACA04D6664E}" dt="2025-12-05T15:02:28.498" v="863" actId="962"/>
          <ac:spMkLst>
            <pc:docMk/>
            <pc:sldMk cId="854606347" sldId="352"/>
            <ac:spMk id="87" creationId="{A43C985B-9708-3F3D-1ADB-9AE09E535CCF}"/>
          </ac:spMkLst>
        </pc:spChg>
        <pc:spChg chg="mod">
          <ac:chgData name="NOLAN-GRANT, CANDACE" userId="b52a8561-ca27-4181-8b88-323352224a99" providerId="ADAL" clId="{4FEAD829-CA3E-5502-82CF-4ACA04D6664E}" dt="2025-12-05T15:02:29.038" v="864" actId="962"/>
          <ac:spMkLst>
            <pc:docMk/>
            <pc:sldMk cId="854606347" sldId="352"/>
            <ac:spMk id="88" creationId="{BB7662BD-1354-C098-FE93-3942AD10D10D}"/>
          </ac:spMkLst>
        </pc:spChg>
        <pc:graphicFrameChg chg="mod">
          <ac:chgData name="NOLAN-GRANT, CANDACE" userId="b52a8561-ca27-4181-8b88-323352224a99" providerId="ADAL" clId="{4FEAD829-CA3E-5502-82CF-4ACA04D6664E}" dt="2025-12-05T15:02:07.413" v="835" actId="962"/>
          <ac:graphicFrameMkLst>
            <pc:docMk/>
            <pc:sldMk cId="854606347" sldId="352"/>
            <ac:graphicFrameMk id="4" creationId="{7964F5EC-9377-1DA6-766F-5CD8D4590F39}"/>
          </ac:graphicFrameMkLst>
        </pc:graphicFrameChg>
        <pc:picChg chg="mod">
          <ac:chgData name="NOLAN-GRANT, CANDACE" userId="b52a8561-ca27-4181-8b88-323352224a99" providerId="ADAL" clId="{4FEAD829-CA3E-5502-82CF-4ACA04D6664E}" dt="2025-12-05T15:02:30.611" v="866" actId="962"/>
          <ac:picMkLst>
            <pc:docMk/>
            <pc:sldMk cId="854606347" sldId="352"/>
            <ac:picMk id="6" creationId="{1E5EB2E0-61BB-77B0-9A02-AA13747229ED}"/>
          </ac:picMkLst>
        </pc:picChg>
        <pc:picChg chg="mod">
          <ac:chgData name="NOLAN-GRANT, CANDACE" userId="b52a8561-ca27-4181-8b88-323352224a99" providerId="ADAL" clId="{4FEAD829-CA3E-5502-82CF-4ACA04D6664E}" dt="2025-12-05T15:02:09.429" v="839" actId="962"/>
          <ac:picMkLst>
            <pc:docMk/>
            <pc:sldMk cId="854606347" sldId="352"/>
            <ac:picMk id="25" creationId="{80B80BBA-3F6E-E2F0-7D35-88F23AB754F1}"/>
          </ac:picMkLst>
        </pc:picChg>
        <pc:picChg chg="mod">
          <ac:chgData name="NOLAN-GRANT, CANDACE" userId="b52a8561-ca27-4181-8b88-323352224a99" providerId="ADAL" clId="{4FEAD829-CA3E-5502-82CF-4ACA04D6664E}" dt="2025-12-05T15:02:10.120" v="840" actId="962"/>
          <ac:picMkLst>
            <pc:docMk/>
            <pc:sldMk cId="854606347" sldId="352"/>
            <ac:picMk id="26" creationId="{ED38E7E5-9A83-9A60-A936-BF30047B3782}"/>
          </ac:picMkLst>
        </pc:picChg>
        <pc:picChg chg="mod">
          <ac:chgData name="NOLAN-GRANT, CANDACE" userId="b52a8561-ca27-4181-8b88-323352224a99" providerId="ADAL" clId="{4FEAD829-CA3E-5502-82CF-4ACA04D6664E}" dt="2025-12-05T15:02:10.616" v="841" actId="962"/>
          <ac:picMkLst>
            <pc:docMk/>
            <pc:sldMk cId="854606347" sldId="352"/>
            <ac:picMk id="27" creationId="{E93D385C-7968-3088-F3B3-7AA2FEBA011C}"/>
          </ac:picMkLst>
        </pc:picChg>
        <pc:picChg chg="mod">
          <ac:chgData name="NOLAN-GRANT, CANDACE" userId="b52a8561-ca27-4181-8b88-323352224a99" providerId="ADAL" clId="{4FEAD829-CA3E-5502-82CF-4ACA04D6664E}" dt="2025-12-05T15:02:11.099" v="842" actId="962"/>
          <ac:picMkLst>
            <pc:docMk/>
            <pc:sldMk cId="854606347" sldId="352"/>
            <ac:picMk id="56" creationId="{B351B9C2-951C-C0B8-EADC-8AC84518A0ED}"/>
          </ac:picMkLst>
        </pc:picChg>
        <pc:picChg chg="mod">
          <ac:chgData name="NOLAN-GRANT, CANDACE" userId="b52a8561-ca27-4181-8b88-323352224a99" providerId="ADAL" clId="{4FEAD829-CA3E-5502-82CF-4ACA04D6664E}" dt="2025-12-05T15:02:11.569" v="843" actId="962"/>
          <ac:picMkLst>
            <pc:docMk/>
            <pc:sldMk cId="854606347" sldId="352"/>
            <ac:picMk id="57" creationId="{D48B397C-9792-ACAC-F290-47032D35562A}"/>
          </ac:picMkLst>
        </pc:picChg>
        <pc:picChg chg="mod">
          <ac:chgData name="NOLAN-GRANT, CANDACE" userId="b52a8561-ca27-4181-8b88-323352224a99" providerId="ADAL" clId="{4FEAD829-CA3E-5502-82CF-4ACA04D6664E}" dt="2025-12-05T15:02:12.411" v="844" actId="962"/>
          <ac:picMkLst>
            <pc:docMk/>
            <pc:sldMk cId="854606347" sldId="352"/>
            <ac:picMk id="62" creationId="{115501AD-6983-95D1-90B7-AA5B807895FF}"/>
          </ac:picMkLst>
        </pc:picChg>
        <pc:picChg chg="mod">
          <ac:chgData name="NOLAN-GRANT, CANDACE" userId="b52a8561-ca27-4181-8b88-323352224a99" providerId="ADAL" clId="{4FEAD829-CA3E-5502-82CF-4ACA04D6664E}" dt="2025-12-05T15:02:14.924" v="847" actId="962"/>
          <ac:picMkLst>
            <pc:docMk/>
            <pc:sldMk cId="854606347" sldId="352"/>
            <ac:picMk id="63" creationId="{D6BDDE68-0CC9-59D6-7320-8B3BDD1CEA5C}"/>
          </ac:picMkLst>
        </pc:picChg>
        <pc:picChg chg="mod">
          <ac:chgData name="NOLAN-GRANT, CANDACE" userId="b52a8561-ca27-4181-8b88-323352224a99" providerId="ADAL" clId="{4FEAD829-CA3E-5502-82CF-4ACA04D6664E}" dt="2025-12-05T15:02:13.414" v="845" actId="962"/>
          <ac:picMkLst>
            <pc:docMk/>
            <pc:sldMk cId="854606347" sldId="352"/>
            <ac:picMk id="64" creationId="{19203D66-7F8C-E683-0474-749BD4140C0A}"/>
          </ac:picMkLst>
        </pc:picChg>
        <pc:picChg chg="mod">
          <ac:chgData name="NOLAN-GRANT, CANDACE" userId="b52a8561-ca27-4181-8b88-323352224a99" providerId="ADAL" clId="{4FEAD829-CA3E-5502-82CF-4ACA04D6664E}" dt="2025-12-05T15:02:14.330" v="846" actId="962"/>
          <ac:picMkLst>
            <pc:docMk/>
            <pc:sldMk cId="854606347" sldId="352"/>
            <ac:picMk id="70" creationId="{F5C8FE48-E5CF-6734-8AC3-D534B2F525B5}"/>
          </ac:picMkLst>
        </pc:picChg>
        <pc:picChg chg="mod">
          <ac:chgData name="NOLAN-GRANT, CANDACE" userId="b52a8561-ca27-4181-8b88-323352224a99" providerId="ADAL" clId="{4FEAD829-CA3E-5502-82CF-4ACA04D6664E}" dt="2025-12-05T15:02:18.842" v="848" actId="962"/>
          <ac:picMkLst>
            <pc:docMk/>
            <pc:sldMk cId="854606347" sldId="352"/>
            <ac:picMk id="72" creationId="{4B4301DB-0B2D-1D45-A792-B64997551173}"/>
          </ac:picMkLst>
        </pc:picChg>
        <pc:picChg chg="mod">
          <ac:chgData name="NOLAN-GRANT, CANDACE" userId="b52a8561-ca27-4181-8b88-323352224a99" providerId="ADAL" clId="{4FEAD829-CA3E-5502-82CF-4ACA04D6664E}" dt="2025-12-05T15:02:19.526" v="849" actId="962"/>
          <ac:picMkLst>
            <pc:docMk/>
            <pc:sldMk cId="854606347" sldId="352"/>
            <ac:picMk id="73" creationId="{F66D35F5-6CF6-8C39-3CD1-8CFEEC4D8BC0}"/>
          </ac:picMkLst>
        </pc:picChg>
        <pc:picChg chg="mod">
          <ac:chgData name="NOLAN-GRANT, CANDACE" userId="b52a8561-ca27-4181-8b88-323352224a99" providerId="ADAL" clId="{4FEAD829-CA3E-5502-82CF-4ACA04D6664E}" dt="2025-12-05T15:02:20.078" v="850" actId="962"/>
          <ac:picMkLst>
            <pc:docMk/>
            <pc:sldMk cId="854606347" sldId="352"/>
            <ac:picMk id="74" creationId="{88237FB2-BF46-B923-236E-F0B699775940}"/>
          </ac:picMkLst>
        </pc:picChg>
        <pc:picChg chg="mod">
          <ac:chgData name="NOLAN-GRANT, CANDACE" userId="b52a8561-ca27-4181-8b88-323352224a99" providerId="ADAL" clId="{4FEAD829-CA3E-5502-82CF-4ACA04D6664E}" dt="2025-12-05T15:02:20.664" v="851" actId="962"/>
          <ac:picMkLst>
            <pc:docMk/>
            <pc:sldMk cId="854606347" sldId="352"/>
            <ac:picMk id="75" creationId="{1B16FEE1-F18F-23C0-0DF1-FD7D313B8425}"/>
          </ac:picMkLst>
        </pc:picChg>
        <pc:picChg chg="mod">
          <ac:chgData name="NOLAN-GRANT, CANDACE" userId="b52a8561-ca27-4181-8b88-323352224a99" providerId="ADAL" clId="{4FEAD829-CA3E-5502-82CF-4ACA04D6664E}" dt="2025-12-05T15:02:21.267" v="852" actId="962"/>
          <ac:picMkLst>
            <pc:docMk/>
            <pc:sldMk cId="854606347" sldId="352"/>
            <ac:picMk id="76" creationId="{9FF6FB08-305A-FA0F-DF04-A49BF15293EF}"/>
          </ac:picMkLst>
        </pc:picChg>
        <pc:picChg chg="mod">
          <ac:chgData name="NOLAN-GRANT, CANDACE" userId="b52a8561-ca27-4181-8b88-323352224a99" providerId="ADAL" clId="{4FEAD829-CA3E-5502-82CF-4ACA04D6664E}" dt="2025-12-05T15:02:21.823" v="853" actId="962"/>
          <ac:picMkLst>
            <pc:docMk/>
            <pc:sldMk cId="854606347" sldId="352"/>
            <ac:picMk id="77" creationId="{F1E8CFFA-E9BC-6F67-BAFC-1CEFF5E053EB}"/>
          </ac:picMkLst>
        </pc:picChg>
      </pc:sldChg>
      <pc:sldChg chg="modSp mod">
        <pc:chgData name="NOLAN-GRANT, CANDACE" userId="b52a8561-ca27-4181-8b88-323352224a99" providerId="ADAL" clId="{4FEAD829-CA3E-5502-82CF-4ACA04D6664E}" dt="2025-12-05T15:05:04.345" v="967" actId="962"/>
        <pc:sldMkLst>
          <pc:docMk/>
          <pc:sldMk cId="1136189589" sldId="353"/>
        </pc:sldMkLst>
        <pc:spChg chg="mod">
          <ac:chgData name="NOLAN-GRANT, CANDACE" userId="b52a8561-ca27-4181-8b88-323352224a99" providerId="ADAL" clId="{4FEAD829-CA3E-5502-82CF-4ACA04D6664E}" dt="2025-12-05T15:05:04.345" v="967" actId="962"/>
          <ac:spMkLst>
            <pc:docMk/>
            <pc:sldMk cId="1136189589" sldId="353"/>
            <ac:spMk id="3" creationId="{5E3B1E17-7216-07AE-6F2B-E10538DAA587}"/>
          </ac:spMkLst>
        </pc:spChg>
        <pc:spChg chg="mod">
          <ac:chgData name="NOLAN-GRANT, CANDACE" userId="b52a8561-ca27-4181-8b88-323352224a99" providerId="ADAL" clId="{4FEAD829-CA3E-5502-82CF-4ACA04D6664E}" dt="2025-12-05T15:04:45.294" v="939" actId="962"/>
          <ac:spMkLst>
            <pc:docMk/>
            <pc:sldMk cId="1136189589" sldId="353"/>
            <ac:spMk id="9" creationId="{2F65512F-5BFA-89C3-592C-FFB4889E54C9}"/>
          </ac:spMkLst>
        </pc:spChg>
        <pc:spChg chg="mod">
          <ac:chgData name="NOLAN-GRANT, CANDACE" userId="b52a8561-ca27-4181-8b88-323352224a99" providerId="ADAL" clId="{4FEAD829-CA3E-5502-82CF-4ACA04D6664E}" dt="2025-12-05T15:04:46.013" v="940" actId="962"/>
          <ac:spMkLst>
            <pc:docMk/>
            <pc:sldMk cId="1136189589" sldId="353"/>
            <ac:spMk id="10" creationId="{764DC634-2A16-DB92-D713-ADFD872AAA96}"/>
          </ac:spMkLst>
        </pc:spChg>
        <pc:spChg chg="mod">
          <ac:chgData name="NOLAN-GRANT, CANDACE" userId="b52a8561-ca27-4181-8b88-323352224a99" providerId="ADAL" clId="{4FEAD829-CA3E-5502-82CF-4ACA04D6664E}" dt="2025-12-05T15:04:46.491" v="941" actId="962"/>
          <ac:spMkLst>
            <pc:docMk/>
            <pc:sldMk cId="1136189589" sldId="353"/>
            <ac:spMk id="28" creationId="{17119A53-9327-CE5D-8D47-8B97F842111E}"/>
          </ac:spMkLst>
        </pc:spChg>
        <pc:spChg chg="mod">
          <ac:chgData name="NOLAN-GRANT, CANDACE" userId="b52a8561-ca27-4181-8b88-323352224a99" providerId="ADAL" clId="{4FEAD829-CA3E-5502-82CF-4ACA04D6664E}" dt="2025-12-05T15:04:56.743" v="956" actId="962"/>
          <ac:spMkLst>
            <pc:docMk/>
            <pc:sldMk cId="1136189589" sldId="353"/>
            <ac:spMk id="78" creationId="{B1638AB4-4947-E4C3-0842-F5942371D774}"/>
          </ac:spMkLst>
        </pc:spChg>
        <pc:spChg chg="mod">
          <ac:chgData name="NOLAN-GRANT, CANDACE" userId="b52a8561-ca27-4181-8b88-323352224a99" providerId="ADAL" clId="{4FEAD829-CA3E-5502-82CF-4ACA04D6664E}" dt="2025-12-05T15:04:57.401" v="957" actId="962"/>
          <ac:spMkLst>
            <pc:docMk/>
            <pc:sldMk cId="1136189589" sldId="353"/>
            <ac:spMk id="79" creationId="{DC660233-BC52-BE75-A9BF-07B4825514C1}"/>
          </ac:spMkLst>
        </pc:spChg>
        <pc:spChg chg="mod">
          <ac:chgData name="NOLAN-GRANT, CANDACE" userId="b52a8561-ca27-4181-8b88-323352224a99" providerId="ADAL" clId="{4FEAD829-CA3E-5502-82CF-4ACA04D6664E}" dt="2025-12-05T15:04:57.839" v="958" actId="962"/>
          <ac:spMkLst>
            <pc:docMk/>
            <pc:sldMk cId="1136189589" sldId="353"/>
            <ac:spMk id="80" creationId="{9299CB81-22E0-B023-C0EE-D5BA33831426}"/>
          </ac:spMkLst>
        </pc:spChg>
        <pc:spChg chg="mod">
          <ac:chgData name="NOLAN-GRANT, CANDACE" userId="b52a8561-ca27-4181-8b88-323352224a99" providerId="ADAL" clId="{4FEAD829-CA3E-5502-82CF-4ACA04D6664E}" dt="2025-12-05T15:04:58.295" v="959" actId="962"/>
          <ac:spMkLst>
            <pc:docMk/>
            <pc:sldMk cId="1136189589" sldId="353"/>
            <ac:spMk id="81" creationId="{4C6F34D1-0FA5-3215-FEC1-0F144EB96CCB}"/>
          </ac:spMkLst>
        </pc:spChg>
        <pc:spChg chg="mod">
          <ac:chgData name="NOLAN-GRANT, CANDACE" userId="b52a8561-ca27-4181-8b88-323352224a99" providerId="ADAL" clId="{4FEAD829-CA3E-5502-82CF-4ACA04D6664E}" dt="2025-12-05T15:04:58.740" v="960" actId="962"/>
          <ac:spMkLst>
            <pc:docMk/>
            <pc:sldMk cId="1136189589" sldId="353"/>
            <ac:spMk id="82" creationId="{D0E1F7AB-34EB-16DA-081C-EFE118C48EC4}"/>
          </ac:spMkLst>
        </pc:spChg>
        <pc:spChg chg="mod">
          <ac:chgData name="NOLAN-GRANT, CANDACE" userId="b52a8561-ca27-4181-8b88-323352224a99" providerId="ADAL" clId="{4FEAD829-CA3E-5502-82CF-4ACA04D6664E}" dt="2025-12-05T15:04:59.462" v="961" actId="962"/>
          <ac:spMkLst>
            <pc:docMk/>
            <pc:sldMk cId="1136189589" sldId="353"/>
            <ac:spMk id="83" creationId="{F5A9E910-49FC-D1D5-C6F7-C75FEAA2310C}"/>
          </ac:spMkLst>
        </pc:spChg>
        <pc:spChg chg="mod">
          <ac:chgData name="NOLAN-GRANT, CANDACE" userId="b52a8561-ca27-4181-8b88-323352224a99" providerId="ADAL" clId="{4FEAD829-CA3E-5502-82CF-4ACA04D6664E}" dt="2025-12-05T15:04:59.994" v="962" actId="962"/>
          <ac:spMkLst>
            <pc:docMk/>
            <pc:sldMk cId="1136189589" sldId="353"/>
            <ac:spMk id="84" creationId="{D9A212A4-0C53-C0ED-BA70-03391BC6230F}"/>
          </ac:spMkLst>
        </pc:spChg>
        <pc:spChg chg="mod">
          <ac:chgData name="NOLAN-GRANT, CANDACE" userId="b52a8561-ca27-4181-8b88-323352224a99" providerId="ADAL" clId="{4FEAD829-CA3E-5502-82CF-4ACA04D6664E}" dt="2025-12-05T15:05:00.446" v="963" actId="962"/>
          <ac:spMkLst>
            <pc:docMk/>
            <pc:sldMk cId="1136189589" sldId="353"/>
            <ac:spMk id="85" creationId="{B652446D-34D1-FFDE-501F-3319379DA9C8}"/>
          </ac:spMkLst>
        </pc:spChg>
        <pc:spChg chg="mod">
          <ac:chgData name="NOLAN-GRANT, CANDACE" userId="b52a8561-ca27-4181-8b88-323352224a99" providerId="ADAL" clId="{4FEAD829-CA3E-5502-82CF-4ACA04D6664E}" dt="2025-12-05T15:05:01.329" v="964" actId="962"/>
          <ac:spMkLst>
            <pc:docMk/>
            <pc:sldMk cId="1136189589" sldId="353"/>
            <ac:spMk id="86" creationId="{C38535BB-65F5-8804-08F6-35E418F0EA7E}"/>
          </ac:spMkLst>
        </pc:spChg>
        <pc:spChg chg="mod">
          <ac:chgData name="NOLAN-GRANT, CANDACE" userId="b52a8561-ca27-4181-8b88-323352224a99" providerId="ADAL" clId="{4FEAD829-CA3E-5502-82CF-4ACA04D6664E}" dt="2025-12-05T15:05:01.823" v="965" actId="962"/>
          <ac:spMkLst>
            <pc:docMk/>
            <pc:sldMk cId="1136189589" sldId="353"/>
            <ac:spMk id="87" creationId="{C2931074-0AB9-F175-3293-1880BC2FB774}"/>
          </ac:spMkLst>
        </pc:spChg>
        <pc:spChg chg="mod">
          <ac:chgData name="NOLAN-GRANT, CANDACE" userId="b52a8561-ca27-4181-8b88-323352224a99" providerId="ADAL" clId="{4FEAD829-CA3E-5502-82CF-4ACA04D6664E}" dt="2025-12-05T15:05:02.439" v="966" actId="962"/>
          <ac:spMkLst>
            <pc:docMk/>
            <pc:sldMk cId="1136189589" sldId="353"/>
            <ac:spMk id="88" creationId="{636220EA-872C-001B-EA63-54368CB1FC04}"/>
          </ac:spMkLst>
        </pc:spChg>
        <pc:grpChg chg="mod">
          <ac:chgData name="NOLAN-GRANT, CANDACE" userId="b52a8561-ca27-4181-8b88-323352224a99" providerId="ADAL" clId="{4FEAD829-CA3E-5502-82CF-4ACA04D6664E}" dt="2025-12-05T15:04:52.108" v="950" actId="962"/>
          <ac:grpSpMkLst>
            <pc:docMk/>
            <pc:sldMk cId="1136189589" sldId="353"/>
            <ac:grpSpMk id="65" creationId="{7EF04DAD-1D7B-DADF-6070-3B6C48709419}"/>
          </ac:grpSpMkLst>
        </pc:grpChg>
        <pc:grpChg chg="mod">
          <ac:chgData name="NOLAN-GRANT, CANDACE" userId="b52a8561-ca27-4181-8b88-323352224a99" providerId="ADAL" clId="{4FEAD829-CA3E-5502-82CF-4ACA04D6664E}" dt="2025-12-05T15:04:52.649" v="951" actId="962"/>
          <ac:grpSpMkLst>
            <pc:docMk/>
            <pc:sldMk cId="1136189589" sldId="353"/>
            <ac:grpSpMk id="69" creationId="{B336628F-1E40-836F-13A8-86086296024C}"/>
          </ac:grpSpMkLst>
        </pc:grpChg>
        <pc:graphicFrameChg chg="mod">
          <ac:chgData name="NOLAN-GRANT, CANDACE" userId="b52a8561-ca27-4181-8b88-323352224a99" providerId="ADAL" clId="{4FEAD829-CA3E-5502-82CF-4ACA04D6664E}" dt="2025-12-05T15:04:44.569" v="938" actId="962"/>
          <ac:graphicFrameMkLst>
            <pc:docMk/>
            <pc:sldMk cId="1136189589" sldId="353"/>
            <ac:graphicFrameMk id="4" creationId="{5478EDD9-9C29-5625-FE10-E77424CB8C01}"/>
          </ac:graphicFrameMkLst>
        </pc:graphicFrameChg>
        <pc:picChg chg="mod">
          <ac:chgData name="NOLAN-GRANT, CANDACE" userId="b52a8561-ca27-4181-8b88-323352224a99" providerId="ADAL" clId="{4FEAD829-CA3E-5502-82CF-4ACA04D6664E}" dt="2025-12-05T15:04:46.908" v="942" actId="962"/>
          <ac:picMkLst>
            <pc:docMk/>
            <pc:sldMk cId="1136189589" sldId="353"/>
            <ac:picMk id="25" creationId="{8D871E5D-196A-DDE7-106C-AA6D4B1A0492}"/>
          </ac:picMkLst>
        </pc:picChg>
        <pc:picChg chg="mod">
          <ac:chgData name="NOLAN-GRANT, CANDACE" userId="b52a8561-ca27-4181-8b88-323352224a99" providerId="ADAL" clId="{4FEAD829-CA3E-5502-82CF-4ACA04D6664E}" dt="2025-12-05T15:04:47.725" v="943" actId="962"/>
          <ac:picMkLst>
            <pc:docMk/>
            <pc:sldMk cId="1136189589" sldId="353"/>
            <ac:picMk id="26" creationId="{8DD0C585-8E32-60DD-3BDD-12AEEE3DF58D}"/>
          </ac:picMkLst>
        </pc:picChg>
        <pc:picChg chg="mod">
          <ac:chgData name="NOLAN-GRANT, CANDACE" userId="b52a8561-ca27-4181-8b88-323352224a99" providerId="ADAL" clId="{4FEAD829-CA3E-5502-82CF-4ACA04D6664E}" dt="2025-12-05T15:04:48.276" v="944" actId="962"/>
          <ac:picMkLst>
            <pc:docMk/>
            <pc:sldMk cId="1136189589" sldId="353"/>
            <ac:picMk id="27" creationId="{34D1B101-A230-351A-86C3-06E21B86515D}"/>
          </ac:picMkLst>
        </pc:picChg>
        <pc:picChg chg="mod">
          <ac:chgData name="NOLAN-GRANT, CANDACE" userId="b52a8561-ca27-4181-8b88-323352224a99" providerId="ADAL" clId="{4FEAD829-CA3E-5502-82CF-4ACA04D6664E}" dt="2025-12-05T15:04:48.754" v="945" actId="962"/>
          <ac:picMkLst>
            <pc:docMk/>
            <pc:sldMk cId="1136189589" sldId="353"/>
            <ac:picMk id="56" creationId="{72793064-3845-192B-08C9-31D636F1EE23}"/>
          </ac:picMkLst>
        </pc:picChg>
        <pc:picChg chg="mod">
          <ac:chgData name="NOLAN-GRANT, CANDACE" userId="b52a8561-ca27-4181-8b88-323352224a99" providerId="ADAL" clId="{4FEAD829-CA3E-5502-82CF-4ACA04D6664E}" dt="2025-12-05T15:04:49.811" v="946" actId="962"/>
          <ac:picMkLst>
            <pc:docMk/>
            <pc:sldMk cId="1136189589" sldId="353"/>
            <ac:picMk id="57" creationId="{07B917CA-5FE3-C8EC-6EC0-912F688C016F}"/>
          </ac:picMkLst>
        </pc:picChg>
        <pc:picChg chg="mod">
          <ac:chgData name="NOLAN-GRANT, CANDACE" userId="b52a8561-ca27-4181-8b88-323352224a99" providerId="ADAL" clId="{4FEAD829-CA3E-5502-82CF-4ACA04D6664E}" dt="2025-12-05T15:04:50.675" v="947" actId="962"/>
          <ac:picMkLst>
            <pc:docMk/>
            <pc:sldMk cId="1136189589" sldId="353"/>
            <ac:picMk id="62" creationId="{D75ADB5F-C41B-0AAA-88EC-E99D4B2A701F}"/>
          </ac:picMkLst>
        </pc:picChg>
        <pc:picChg chg="mod">
          <ac:chgData name="NOLAN-GRANT, CANDACE" userId="b52a8561-ca27-4181-8b88-323352224a99" providerId="ADAL" clId="{4FEAD829-CA3E-5502-82CF-4ACA04D6664E}" dt="2025-12-05T15:04:51.130" v="948" actId="962"/>
          <ac:picMkLst>
            <pc:docMk/>
            <pc:sldMk cId="1136189589" sldId="353"/>
            <ac:picMk id="63" creationId="{6189B560-E2D2-4C53-3F74-D86BCAD834CF}"/>
          </ac:picMkLst>
        </pc:picChg>
        <pc:picChg chg="mod">
          <ac:chgData name="NOLAN-GRANT, CANDACE" userId="b52a8561-ca27-4181-8b88-323352224a99" providerId="ADAL" clId="{4FEAD829-CA3E-5502-82CF-4ACA04D6664E}" dt="2025-12-05T15:04:51.639" v="949" actId="962"/>
          <ac:picMkLst>
            <pc:docMk/>
            <pc:sldMk cId="1136189589" sldId="353"/>
            <ac:picMk id="64" creationId="{ABC9EBF0-20F5-89A8-5F64-1B784EBB254A}"/>
          </ac:picMkLst>
        </pc:picChg>
        <pc:picChg chg="mod">
          <ac:chgData name="NOLAN-GRANT, CANDACE" userId="b52a8561-ca27-4181-8b88-323352224a99" providerId="ADAL" clId="{4FEAD829-CA3E-5502-82CF-4ACA04D6664E}" dt="2025-12-05T15:04:54.528" v="952" actId="962"/>
          <ac:picMkLst>
            <pc:docMk/>
            <pc:sldMk cId="1136189589" sldId="353"/>
            <ac:picMk id="74" creationId="{EE2F0B1F-460E-E1A7-BD4E-C3B6317CD26A}"/>
          </ac:picMkLst>
        </pc:picChg>
        <pc:picChg chg="mod">
          <ac:chgData name="NOLAN-GRANT, CANDACE" userId="b52a8561-ca27-4181-8b88-323352224a99" providerId="ADAL" clId="{4FEAD829-CA3E-5502-82CF-4ACA04D6664E}" dt="2025-12-05T15:04:55.033" v="953" actId="962"/>
          <ac:picMkLst>
            <pc:docMk/>
            <pc:sldMk cId="1136189589" sldId="353"/>
            <ac:picMk id="75" creationId="{ACECFF64-831A-312E-1A9A-1DAFDBFC02C7}"/>
          </ac:picMkLst>
        </pc:picChg>
        <pc:picChg chg="mod">
          <ac:chgData name="NOLAN-GRANT, CANDACE" userId="b52a8561-ca27-4181-8b88-323352224a99" providerId="ADAL" clId="{4FEAD829-CA3E-5502-82CF-4ACA04D6664E}" dt="2025-12-05T15:04:55.859" v="954" actId="962"/>
          <ac:picMkLst>
            <pc:docMk/>
            <pc:sldMk cId="1136189589" sldId="353"/>
            <ac:picMk id="76" creationId="{ADFDA4C4-FB25-E02E-D908-2759C5B0076F}"/>
          </ac:picMkLst>
        </pc:picChg>
        <pc:picChg chg="mod">
          <ac:chgData name="NOLAN-GRANT, CANDACE" userId="b52a8561-ca27-4181-8b88-323352224a99" providerId="ADAL" clId="{4FEAD829-CA3E-5502-82CF-4ACA04D6664E}" dt="2025-12-05T15:04:56.285" v="955" actId="962"/>
          <ac:picMkLst>
            <pc:docMk/>
            <pc:sldMk cId="1136189589" sldId="353"/>
            <ac:picMk id="77" creationId="{627CFAF3-F9C9-BC9E-071B-4FC20930C81B}"/>
          </ac:picMkLst>
        </pc:picChg>
      </pc:sldChg>
      <pc:sldChg chg="modSp new mod ord">
        <pc:chgData name="NOLAN-GRANT, CANDACE" userId="b52a8561-ca27-4181-8b88-323352224a99" providerId="ADAL" clId="{4FEAD829-CA3E-5502-82CF-4ACA04D6664E}" dt="2025-12-05T15:11:42.382" v="1040" actId="113"/>
        <pc:sldMkLst>
          <pc:docMk/>
          <pc:sldMk cId="3334118410" sldId="354"/>
        </pc:sldMkLst>
        <pc:spChg chg="mod">
          <ac:chgData name="NOLAN-GRANT, CANDACE" userId="b52a8561-ca27-4181-8b88-323352224a99" providerId="ADAL" clId="{4FEAD829-CA3E-5502-82CF-4ACA04D6664E}" dt="2025-12-05T15:11:42.382" v="1040" actId="113"/>
          <ac:spMkLst>
            <pc:docMk/>
            <pc:sldMk cId="3334118410" sldId="354"/>
            <ac:spMk id="2" creationId="{CEDD88C8-5DAB-36D6-69C0-821934958E31}"/>
          </ac:spMkLst>
        </pc:spChg>
        <pc:spChg chg="mod">
          <ac:chgData name="NOLAN-GRANT, CANDACE" userId="b52a8561-ca27-4181-8b88-323352224a99" providerId="ADAL" clId="{4FEAD829-CA3E-5502-82CF-4ACA04D6664E}" dt="2025-12-05T15:11:19.211" v="1037" actId="255"/>
          <ac:spMkLst>
            <pc:docMk/>
            <pc:sldMk cId="3334118410" sldId="354"/>
            <ac:spMk id="3" creationId="{5A24116F-705D-986F-A212-D660273FD58E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C6CE73-CD63-1343-A69B-920E33481A5D}" type="doc">
      <dgm:prSet loTypeId="urn:microsoft.com/office/officeart/2009/3/layout/StepUpProces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8A0C094-6AF1-A545-9908-7594A3E7C3FB}">
      <dgm:prSet phldrT="[Text]" custT="1"/>
      <dgm:spPr/>
      <dgm:t>
        <a:bodyPr/>
        <a:lstStyle/>
        <a:p>
          <a:r>
            <a:rPr lang="en-GB" sz="1700" dirty="0">
              <a:latin typeface="Arial" panose="020B0604020202020204" pitchFamily="34" charset="0"/>
              <a:cs typeface="Arial" panose="020B0604020202020204" pitchFamily="34" charset="0"/>
            </a:rPr>
            <a:t>Quiz 1</a:t>
          </a:r>
        </a:p>
      </dgm:t>
    </dgm:pt>
    <dgm:pt modelId="{B48B262E-2BAD-7D48-9A58-D7B694B527CB}" type="parTrans" cxnId="{D815DAE8-C590-1D47-8487-8A5088D10A4E}">
      <dgm:prSet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F35CF87-C68D-964F-8D08-CEED8E4EF2E9}" type="sibTrans" cxnId="{D815DAE8-C590-1D47-8487-8A5088D10A4E}">
      <dgm:prSet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D50F8E-93D1-BF44-BEB3-3D4E23EFF1DE}">
      <dgm:prSet phldrT="[Text]" custT="1"/>
      <dgm:spPr/>
      <dgm:t>
        <a:bodyPr/>
        <a:lstStyle/>
        <a:p>
          <a:r>
            <a:rPr lang="en-GB" sz="1700" dirty="0">
              <a:latin typeface="Arial" panose="020B0604020202020204" pitchFamily="34" charset="0"/>
              <a:cs typeface="Arial" panose="020B0604020202020204" pitchFamily="34" charset="0"/>
            </a:rPr>
            <a:t>Quiz 2</a:t>
          </a:r>
        </a:p>
      </dgm:t>
    </dgm:pt>
    <dgm:pt modelId="{D3CFA4C2-A458-CB4D-AA64-A007BDB92593}" type="parTrans" cxnId="{BF34DB56-3692-F04C-935E-1F4780943775}">
      <dgm:prSet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3FF06F-F593-624E-B2F9-9E37D300CAFB}" type="sibTrans" cxnId="{BF34DB56-3692-F04C-935E-1F4780943775}">
      <dgm:prSet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29C36D3-1BA7-0044-BF45-FBB948FBC662}">
      <dgm:prSet phldrT="[Text]" custT="1"/>
      <dgm:spPr/>
      <dgm:t>
        <a:bodyPr/>
        <a:lstStyle/>
        <a:p>
          <a:r>
            <a:rPr lang="en-GB" sz="1700" dirty="0">
              <a:latin typeface="Arial" panose="020B0604020202020204" pitchFamily="34" charset="0"/>
              <a:cs typeface="Arial" panose="020B0604020202020204" pitchFamily="34" charset="0"/>
            </a:rPr>
            <a:t>Quiz 3</a:t>
          </a:r>
        </a:p>
      </dgm:t>
    </dgm:pt>
    <dgm:pt modelId="{2FFAB978-3A68-594D-A4E9-7AAB20BB53D4}" type="parTrans" cxnId="{FFBADC65-37D4-254E-A0C6-BF3BC8809D62}">
      <dgm:prSet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2963EE-4CF5-FA45-881D-3C8210F08F8F}" type="sibTrans" cxnId="{FFBADC65-37D4-254E-A0C6-BF3BC8809D62}">
      <dgm:prSet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03C1121-5276-5E49-8A9F-BAAC6AC96139}">
      <dgm:prSet phldrT="[Text]" custT="1"/>
      <dgm:spPr/>
      <dgm:t>
        <a:bodyPr/>
        <a:lstStyle/>
        <a:p>
          <a:r>
            <a:rPr lang="en-GB" sz="1700" dirty="0">
              <a:latin typeface="Arial" panose="020B0604020202020204" pitchFamily="34" charset="0"/>
              <a:cs typeface="Arial" panose="020B0604020202020204" pitchFamily="34" charset="0"/>
            </a:rPr>
            <a:t>Quiz 4</a:t>
          </a:r>
        </a:p>
      </dgm:t>
    </dgm:pt>
    <dgm:pt modelId="{B05F7288-6EF4-DA47-987E-1A5BDFAAB652}" type="parTrans" cxnId="{15EDADEF-AA6E-F04A-B924-C1B66001E236}">
      <dgm:prSet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577CA36-1306-6D47-BC95-3EE601BA1735}" type="sibTrans" cxnId="{15EDADEF-AA6E-F04A-B924-C1B66001E236}">
      <dgm:prSet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E16983A-A7E1-BC4B-9672-0CF13288BA1E}">
      <dgm:prSet phldrT="[Text]" custT="1"/>
      <dgm:spPr/>
      <dgm:t>
        <a:bodyPr/>
        <a:lstStyle/>
        <a:p>
          <a:r>
            <a:rPr lang="en-GB" sz="1700" dirty="0">
              <a:latin typeface="Arial" panose="020B0604020202020204" pitchFamily="34" charset="0"/>
              <a:cs typeface="Arial" panose="020B0604020202020204" pitchFamily="34" charset="0"/>
            </a:rPr>
            <a:t>Quiz 5</a:t>
          </a:r>
        </a:p>
      </dgm:t>
    </dgm:pt>
    <dgm:pt modelId="{44115566-B586-2F4C-88A1-1677AAFFF4DC}" type="parTrans" cxnId="{73979A4F-11E9-5244-9A23-F2CB5D924766}">
      <dgm:prSet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FA13F74-2E25-6841-9D42-EBF63D2AE69C}" type="sibTrans" cxnId="{73979A4F-11E9-5244-9A23-F2CB5D924766}">
      <dgm:prSet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E69C8D-296C-AA44-B976-FC5EE893998B}">
      <dgm:prSet phldrT="[Text]" custT="1"/>
      <dgm:spPr/>
      <dgm:t>
        <a:bodyPr/>
        <a:lstStyle/>
        <a:p>
          <a:r>
            <a:rPr lang="en-GB" sz="1700" dirty="0">
              <a:latin typeface="Arial" panose="020B0604020202020204" pitchFamily="34" charset="0"/>
              <a:cs typeface="Arial" panose="020B0604020202020204" pitchFamily="34" charset="0"/>
            </a:rPr>
            <a:t>Quiz 6</a:t>
          </a:r>
        </a:p>
      </dgm:t>
    </dgm:pt>
    <dgm:pt modelId="{84858F15-3C4F-AD40-80E0-6F34618A5715}" type="parTrans" cxnId="{568BC0FE-AB11-A247-A938-79C5E595EF3B}">
      <dgm:prSet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1C834C-2EE3-A740-996F-AC7F666DAE64}" type="sibTrans" cxnId="{568BC0FE-AB11-A247-A938-79C5E595EF3B}">
      <dgm:prSet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FF8A37-AAB8-1C47-A68F-701C8F6CBDA5}">
      <dgm:prSet phldrT="[Text]" custT="1"/>
      <dgm:spPr/>
      <dgm:t>
        <a:bodyPr/>
        <a:lstStyle/>
        <a:p>
          <a:r>
            <a:rPr lang="en-GB" sz="1700" dirty="0">
              <a:latin typeface="Arial" panose="020B0604020202020204" pitchFamily="34" charset="0"/>
              <a:cs typeface="Arial" panose="020B0604020202020204" pitchFamily="34" charset="0"/>
            </a:rPr>
            <a:t>Quiz 7</a:t>
          </a:r>
        </a:p>
      </dgm:t>
    </dgm:pt>
    <dgm:pt modelId="{9152364E-496B-994C-A35C-1283619C135A}" type="parTrans" cxnId="{2E111BD2-53AB-B54A-B3AE-0B7848CB83C5}">
      <dgm:prSet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AD74C2-ABCA-3146-9A9E-1E27A3043BC1}" type="sibTrans" cxnId="{2E111BD2-53AB-B54A-B3AE-0B7848CB83C5}">
      <dgm:prSet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28D7B9F-C173-3942-9C5C-902B61C055CB}">
      <dgm:prSet phldrT="[Text]" custT="1"/>
      <dgm:spPr/>
      <dgm:t>
        <a:bodyPr/>
        <a:lstStyle/>
        <a:p>
          <a:r>
            <a:rPr lang="en-GB" sz="1700" dirty="0">
              <a:latin typeface="Arial" panose="020B0604020202020204" pitchFamily="34" charset="0"/>
              <a:cs typeface="Arial" panose="020B0604020202020204" pitchFamily="34" charset="0"/>
            </a:rPr>
            <a:t>Quiz 8</a:t>
          </a:r>
        </a:p>
      </dgm:t>
    </dgm:pt>
    <dgm:pt modelId="{169BA7D5-9B4E-454D-8955-D0DEF7F0B3E4}" type="parTrans" cxnId="{64EEFE6F-C972-BE40-9D02-1B5FBEB71A05}">
      <dgm:prSet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57CC55-0D81-4A46-8B71-4E52C8F1AB60}" type="sibTrans" cxnId="{64EEFE6F-C972-BE40-9D02-1B5FBEB71A05}">
      <dgm:prSet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71AD11A-4FC9-304A-97AD-E6A2DDA90E7C}">
      <dgm:prSet phldrT="[Text]" custT="1"/>
      <dgm:spPr/>
      <dgm:t>
        <a:bodyPr/>
        <a:lstStyle/>
        <a:p>
          <a:r>
            <a:rPr lang="en-GB" sz="2600" b="1" dirty="0">
              <a:latin typeface="Arial" panose="020B0604020202020204" pitchFamily="34" charset="0"/>
              <a:cs typeface="Arial" panose="020B0604020202020204" pitchFamily="34" charset="0"/>
            </a:rPr>
            <a:t>Exam</a:t>
          </a:r>
        </a:p>
      </dgm:t>
    </dgm:pt>
    <dgm:pt modelId="{09B7435E-4C04-254C-819C-88DE5932C3E5}" type="parTrans" cxnId="{93369E79-6042-7D4B-82C8-C3C072F634CE}">
      <dgm:prSet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F7B751-43B1-8A40-A0C4-0982912CC402}" type="sibTrans" cxnId="{93369E79-6042-7D4B-82C8-C3C072F634CE}">
      <dgm:prSet/>
      <dgm:spPr/>
      <dgm:t>
        <a:bodyPr/>
        <a:lstStyle/>
        <a:p>
          <a:endParaRPr lang="en-GB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2E3AC7-CAD7-044B-96F9-F5FD07BC683A}" type="pres">
      <dgm:prSet presAssocID="{BDC6CE73-CD63-1343-A69B-920E33481A5D}" presName="rootnode" presStyleCnt="0">
        <dgm:presLayoutVars>
          <dgm:chMax/>
          <dgm:chPref/>
          <dgm:dir/>
          <dgm:animLvl val="lvl"/>
        </dgm:presLayoutVars>
      </dgm:prSet>
      <dgm:spPr/>
    </dgm:pt>
    <dgm:pt modelId="{4681BDF2-BBE5-694E-9DC2-6C31B9E96965}" type="pres">
      <dgm:prSet presAssocID="{68A0C094-6AF1-A545-9908-7594A3E7C3FB}" presName="composite" presStyleCnt="0"/>
      <dgm:spPr/>
    </dgm:pt>
    <dgm:pt modelId="{DF6B3B49-09E3-E643-A574-706C7A974B7F}" type="pres">
      <dgm:prSet presAssocID="{68A0C094-6AF1-A545-9908-7594A3E7C3FB}" presName="LShape" presStyleLbl="alignNode1" presStyleIdx="0" presStyleCnt="17"/>
      <dgm:spPr/>
    </dgm:pt>
    <dgm:pt modelId="{899D3539-0AEE-4146-87AD-2F89A501688C}" type="pres">
      <dgm:prSet presAssocID="{68A0C094-6AF1-A545-9908-7594A3E7C3FB}" presName="ParentText" presStyleLbl="revTx" presStyleIdx="0" presStyleCnt="9">
        <dgm:presLayoutVars>
          <dgm:chMax val="0"/>
          <dgm:chPref val="0"/>
          <dgm:bulletEnabled val="1"/>
        </dgm:presLayoutVars>
      </dgm:prSet>
      <dgm:spPr/>
    </dgm:pt>
    <dgm:pt modelId="{4BDD09AB-126E-934B-BAD8-8BF2B69E7DE5}" type="pres">
      <dgm:prSet presAssocID="{68A0C094-6AF1-A545-9908-7594A3E7C3FB}" presName="Triangle" presStyleLbl="alignNode1" presStyleIdx="1" presStyleCnt="17" custLinFactNeighborX="15846"/>
      <dgm:spPr/>
    </dgm:pt>
    <dgm:pt modelId="{20AA2022-072C-B144-A5CD-EE3C6AB0874D}" type="pres">
      <dgm:prSet presAssocID="{DF35CF87-C68D-964F-8D08-CEED8E4EF2E9}" presName="sibTrans" presStyleCnt="0"/>
      <dgm:spPr/>
    </dgm:pt>
    <dgm:pt modelId="{7EBEFCA0-6347-0D4B-92D7-20E5557A72BC}" type="pres">
      <dgm:prSet presAssocID="{DF35CF87-C68D-964F-8D08-CEED8E4EF2E9}" presName="space" presStyleCnt="0"/>
      <dgm:spPr/>
    </dgm:pt>
    <dgm:pt modelId="{F79E36E6-8F6E-4B4D-8829-F1A6F2A40DC2}" type="pres">
      <dgm:prSet presAssocID="{19D50F8E-93D1-BF44-BEB3-3D4E23EFF1DE}" presName="composite" presStyleCnt="0"/>
      <dgm:spPr/>
    </dgm:pt>
    <dgm:pt modelId="{579C4D8D-7CE5-0949-B27F-07C68DE18B60}" type="pres">
      <dgm:prSet presAssocID="{19D50F8E-93D1-BF44-BEB3-3D4E23EFF1DE}" presName="LShape" presStyleLbl="alignNode1" presStyleIdx="2" presStyleCnt="17"/>
      <dgm:spPr/>
    </dgm:pt>
    <dgm:pt modelId="{46F94EE4-FFFC-8344-8721-C6229177EFD0}" type="pres">
      <dgm:prSet presAssocID="{19D50F8E-93D1-BF44-BEB3-3D4E23EFF1DE}" presName="ParentText" presStyleLbl="revTx" presStyleIdx="1" presStyleCnt="9">
        <dgm:presLayoutVars>
          <dgm:chMax val="0"/>
          <dgm:chPref val="0"/>
          <dgm:bulletEnabled val="1"/>
        </dgm:presLayoutVars>
      </dgm:prSet>
      <dgm:spPr/>
    </dgm:pt>
    <dgm:pt modelId="{3B41D33B-AF16-3E43-A208-BF2734EABF63}" type="pres">
      <dgm:prSet presAssocID="{19D50F8E-93D1-BF44-BEB3-3D4E23EFF1DE}" presName="Triangle" presStyleLbl="alignNode1" presStyleIdx="3" presStyleCnt="17"/>
      <dgm:spPr/>
    </dgm:pt>
    <dgm:pt modelId="{3D6851B7-5226-5241-AAAF-66C8F9C1B357}" type="pres">
      <dgm:prSet presAssocID="{AA3FF06F-F593-624E-B2F9-9E37D300CAFB}" presName="sibTrans" presStyleCnt="0"/>
      <dgm:spPr/>
    </dgm:pt>
    <dgm:pt modelId="{A8A0CEDC-E762-5B43-B914-919D21F93A61}" type="pres">
      <dgm:prSet presAssocID="{AA3FF06F-F593-624E-B2F9-9E37D300CAFB}" presName="space" presStyleCnt="0"/>
      <dgm:spPr/>
    </dgm:pt>
    <dgm:pt modelId="{C5506C03-9AA1-F148-8998-D722C1B7C00F}" type="pres">
      <dgm:prSet presAssocID="{929C36D3-1BA7-0044-BF45-FBB948FBC662}" presName="composite" presStyleCnt="0"/>
      <dgm:spPr/>
    </dgm:pt>
    <dgm:pt modelId="{2AC2F283-FD73-6C47-A29A-03072EAB4076}" type="pres">
      <dgm:prSet presAssocID="{929C36D3-1BA7-0044-BF45-FBB948FBC662}" presName="LShape" presStyleLbl="alignNode1" presStyleIdx="4" presStyleCnt="17"/>
      <dgm:spPr/>
    </dgm:pt>
    <dgm:pt modelId="{68607CC0-6B09-E440-A57B-66E8763F7815}" type="pres">
      <dgm:prSet presAssocID="{929C36D3-1BA7-0044-BF45-FBB948FBC662}" presName="ParentText" presStyleLbl="revTx" presStyleIdx="2" presStyleCnt="9">
        <dgm:presLayoutVars>
          <dgm:chMax val="0"/>
          <dgm:chPref val="0"/>
          <dgm:bulletEnabled val="1"/>
        </dgm:presLayoutVars>
      </dgm:prSet>
      <dgm:spPr/>
    </dgm:pt>
    <dgm:pt modelId="{23466A23-6FB7-324F-8806-BDD62E3E5371}" type="pres">
      <dgm:prSet presAssocID="{929C36D3-1BA7-0044-BF45-FBB948FBC662}" presName="Triangle" presStyleLbl="alignNode1" presStyleIdx="5" presStyleCnt="17"/>
      <dgm:spPr/>
    </dgm:pt>
    <dgm:pt modelId="{400137D1-4000-1444-A7D6-9E179CBDF349}" type="pres">
      <dgm:prSet presAssocID="{2A2963EE-4CF5-FA45-881D-3C8210F08F8F}" presName="sibTrans" presStyleCnt="0"/>
      <dgm:spPr/>
    </dgm:pt>
    <dgm:pt modelId="{05A8343C-C8ED-0648-8F45-AADC501B598B}" type="pres">
      <dgm:prSet presAssocID="{2A2963EE-4CF5-FA45-881D-3C8210F08F8F}" presName="space" presStyleCnt="0"/>
      <dgm:spPr/>
    </dgm:pt>
    <dgm:pt modelId="{B3322515-1F07-EF4A-9DBF-68EB66171C22}" type="pres">
      <dgm:prSet presAssocID="{403C1121-5276-5E49-8A9F-BAAC6AC96139}" presName="composite" presStyleCnt="0"/>
      <dgm:spPr/>
    </dgm:pt>
    <dgm:pt modelId="{2BB5B018-D9D8-4A4E-973D-A620769E91CE}" type="pres">
      <dgm:prSet presAssocID="{403C1121-5276-5E49-8A9F-BAAC6AC96139}" presName="LShape" presStyleLbl="alignNode1" presStyleIdx="6" presStyleCnt="17"/>
      <dgm:spPr/>
    </dgm:pt>
    <dgm:pt modelId="{ABA772ED-FAC1-E24C-854D-D33B424C3967}" type="pres">
      <dgm:prSet presAssocID="{403C1121-5276-5E49-8A9F-BAAC6AC96139}" presName="ParentText" presStyleLbl="revTx" presStyleIdx="3" presStyleCnt="9">
        <dgm:presLayoutVars>
          <dgm:chMax val="0"/>
          <dgm:chPref val="0"/>
          <dgm:bulletEnabled val="1"/>
        </dgm:presLayoutVars>
      </dgm:prSet>
      <dgm:spPr/>
    </dgm:pt>
    <dgm:pt modelId="{244CC4D6-F1BF-B243-90F2-62B58631A704}" type="pres">
      <dgm:prSet presAssocID="{403C1121-5276-5E49-8A9F-BAAC6AC96139}" presName="Triangle" presStyleLbl="alignNode1" presStyleIdx="7" presStyleCnt="17"/>
      <dgm:spPr/>
    </dgm:pt>
    <dgm:pt modelId="{55102307-606F-004A-8A17-BD3049C3A3EA}" type="pres">
      <dgm:prSet presAssocID="{4577CA36-1306-6D47-BC95-3EE601BA1735}" presName="sibTrans" presStyleCnt="0"/>
      <dgm:spPr/>
    </dgm:pt>
    <dgm:pt modelId="{837893C6-F41A-1149-A4F8-E1BE1951DAAF}" type="pres">
      <dgm:prSet presAssocID="{4577CA36-1306-6D47-BC95-3EE601BA1735}" presName="space" presStyleCnt="0"/>
      <dgm:spPr/>
    </dgm:pt>
    <dgm:pt modelId="{29ACA290-06E8-5D48-AA1F-197601B21B63}" type="pres">
      <dgm:prSet presAssocID="{3E16983A-A7E1-BC4B-9672-0CF13288BA1E}" presName="composite" presStyleCnt="0"/>
      <dgm:spPr/>
    </dgm:pt>
    <dgm:pt modelId="{9493DC53-CB0B-7949-8FDC-B5A4AC316DF5}" type="pres">
      <dgm:prSet presAssocID="{3E16983A-A7E1-BC4B-9672-0CF13288BA1E}" presName="LShape" presStyleLbl="alignNode1" presStyleIdx="8" presStyleCnt="17"/>
      <dgm:spPr/>
    </dgm:pt>
    <dgm:pt modelId="{5EEE436D-80D2-FB41-A5AD-3B2855AB0C07}" type="pres">
      <dgm:prSet presAssocID="{3E16983A-A7E1-BC4B-9672-0CF13288BA1E}" presName="ParentText" presStyleLbl="revTx" presStyleIdx="4" presStyleCnt="9">
        <dgm:presLayoutVars>
          <dgm:chMax val="0"/>
          <dgm:chPref val="0"/>
          <dgm:bulletEnabled val="1"/>
        </dgm:presLayoutVars>
      </dgm:prSet>
      <dgm:spPr/>
    </dgm:pt>
    <dgm:pt modelId="{CC207D8B-2CEE-924B-9569-504671684B26}" type="pres">
      <dgm:prSet presAssocID="{3E16983A-A7E1-BC4B-9672-0CF13288BA1E}" presName="Triangle" presStyleLbl="alignNode1" presStyleIdx="9" presStyleCnt="17"/>
      <dgm:spPr/>
    </dgm:pt>
    <dgm:pt modelId="{A078E741-70E5-B249-8CC5-C28E70F3BC34}" type="pres">
      <dgm:prSet presAssocID="{1FA13F74-2E25-6841-9D42-EBF63D2AE69C}" presName="sibTrans" presStyleCnt="0"/>
      <dgm:spPr/>
    </dgm:pt>
    <dgm:pt modelId="{11C0C30E-3DBA-6749-BC56-93DC7DB411B0}" type="pres">
      <dgm:prSet presAssocID="{1FA13F74-2E25-6841-9D42-EBF63D2AE69C}" presName="space" presStyleCnt="0"/>
      <dgm:spPr/>
    </dgm:pt>
    <dgm:pt modelId="{5CED1536-43FC-7F40-9C90-DB4929575532}" type="pres">
      <dgm:prSet presAssocID="{C6E69C8D-296C-AA44-B976-FC5EE893998B}" presName="composite" presStyleCnt="0"/>
      <dgm:spPr/>
    </dgm:pt>
    <dgm:pt modelId="{D542BE4E-8552-944B-86A0-BA80B025F321}" type="pres">
      <dgm:prSet presAssocID="{C6E69C8D-296C-AA44-B976-FC5EE893998B}" presName="LShape" presStyleLbl="alignNode1" presStyleIdx="10" presStyleCnt="17"/>
      <dgm:spPr/>
    </dgm:pt>
    <dgm:pt modelId="{995E204A-64D5-2C42-B6E7-23EA1D974BBE}" type="pres">
      <dgm:prSet presAssocID="{C6E69C8D-296C-AA44-B976-FC5EE893998B}" presName="ParentText" presStyleLbl="revTx" presStyleIdx="5" presStyleCnt="9">
        <dgm:presLayoutVars>
          <dgm:chMax val="0"/>
          <dgm:chPref val="0"/>
          <dgm:bulletEnabled val="1"/>
        </dgm:presLayoutVars>
      </dgm:prSet>
      <dgm:spPr/>
    </dgm:pt>
    <dgm:pt modelId="{0AA2ECF9-1C91-C042-A112-08A777B4C94B}" type="pres">
      <dgm:prSet presAssocID="{C6E69C8D-296C-AA44-B976-FC5EE893998B}" presName="Triangle" presStyleLbl="alignNode1" presStyleIdx="11" presStyleCnt="17"/>
      <dgm:spPr/>
    </dgm:pt>
    <dgm:pt modelId="{C0667956-391F-5B40-8CB8-F7E7F70AE9B3}" type="pres">
      <dgm:prSet presAssocID="{671C834C-2EE3-A740-996F-AC7F666DAE64}" presName="sibTrans" presStyleCnt="0"/>
      <dgm:spPr/>
    </dgm:pt>
    <dgm:pt modelId="{C2B73BA9-FEBE-1745-A886-8AA4D822E638}" type="pres">
      <dgm:prSet presAssocID="{671C834C-2EE3-A740-996F-AC7F666DAE64}" presName="space" presStyleCnt="0"/>
      <dgm:spPr/>
    </dgm:pt>
    <dgm:pt modelId="{A1B59965-CB05-7B46-93DC-63409921D34E}" type="pres">
      <dgm:prSet presAssocID="{2BFF8A37-AAB8-1C47-A68F-701C8F6CBDA5}" presName="composite" presStyleCnt="0"/>
      <dgm:spPr/>
    </dgm:pt>
    <dgm:pt modelId="{F7CB6E27-D817-CF4B-A60A-F21B358ED494}" type="pres">
      <dgm:prSet presAssocID="{2BFF8A37-AAB8-1C47-A68F-701C8F6CBDA5}" presName="LShape" presStyleLbl="alignNode1" presStyleIdx="12" presStyleCnt="17"/>
      <dgm:spPr/>
    </dgm:pt>
    <dgm:pt modelId="{CBEAC4A0-D8BE-1644-9EFC-36F2264E7A81}" type="pres">
      <dgm:prSet presAssocID="{2BFF8A37-AAB8-1C47-A68F-701C8F6CBDA5}" presName="ParentText" presStyleLbl="revTx" presStyleIdx="6" presStyleCnt="9">
        <dgm:presLayoutVars>
          <dgm:chMax val="0"/>
          <dgm:chPref val="0"/>
          <dgm:bulletEnabled val="1"/>
        </dgm:presLayoutVars>
      </dgm:prSet>
      <dgm:spPr/>
    </dgm:pt>
    <dgm:pt modelId="{1371B12C-38FC-C04E-BD1A-6A74AC3DD608}" type="pres">
      <dgm:prSet presAssocID="{2BFF8A37-AAB8-1C47-A68F-701C8F6CBDA5}" presName="Triangle" presStyleLbl="alignNode1" presStyleIdx="13" presStyleCnt="17"/>
      <dgm:spPr/>
    </dgm:pt>
    <dgm:pt modelId="{2434C09F-3968-6C4B-8AFD-F26DC1F37C8B}" type="pres">
      <dgm:prSet presAssocID="{67AD74C2-ABCA-3146-9A9E-1E27A3043BC1}" presName="sibTrans" presStyleCnt="0"/>
      <dgm:spPr/>
    </dgm:pt>
    <dgm:pt modelId="{F1D00051-0FD6-714E-A49A-5F7F2C6350A6}" type="pres">
      <dgm:prSet presAssocID="{67AD74C2-ABCA-3146-9A9E-1E27A3043BC1}" presName="space" presStyleCnt="0"/>
      <dgm:spPr/>
    </dgm:pt>
    <dgm:pt modelId="{A9B21D6F-AFE7-5545-99DF-3040A5823801}" type="pres">
      <dgm:prSet presAssocID="{428D7B9F-C173-3942-9C5C-902B61C055CB}" presName="composite" presStyleCnt="0"/>
      <dgm:spPr/>
    </dgm:pt>
    <dgm:pt modelId="{17D26EBF-5FB1-F945-9410-4BC54F9F8C85}" type="pres">
      <dgm:prSet presAssocID="{428D7B9F-C173-3942-9C5C-902B61C055CB}" presName="LShape" presStyleLbl="alignNode1" presStyleIdx="14" presStyleCnt="17"/>
      <dgm:spPr/>
    </dgm:pt>
    <dgm:pt modelId="{E4519262-B97A-844E-A45A-65BBF5CA8F86}" type="pres">
      <dgm:prSet presAssocID="{428D7B9F-C173-3942-9C5C-902B61C055CB}" presName="ParentText" presStyleLbl="revTx" presStyleIdx="7" presStyleCnt="9">
        <dgm:presLayoutVars>
          <dgm:chMax val="0"/>
          <dgm:chPref val="0"/>
          <dgm:bulletEnabled val="1"/>
        </dgm:presLayoutVars>
      </dgm:prSet>
      <dgm:spPr/>
    </dgm:pt>
    <dgm:pt modelId="{0F44F47D-54FA-FD47-9E75-BC953A0D2E7D}" type="pres">
      <dgm:prSet presAssocID="{428D7B9F-C173-3942-9C5C-902B61C055CB}" presName="Triangle" presStyleLbl="alignNode1" presStyleIdx="15" presStyleCnt="17"/>
      <dgm:spPr/>
    </dgm:pt>
    <dgm:pt modelId="{39EDAF73-8C6A-924A-B17A-1FA600F45DE2}" type="pres">
      <dgm:prSet presAssocID="{0257CC55-0D81-4A46-8B71-4E52C8F1AB60}" presName="sibTrans" presStyleCnt="0"/>
      <dgm:spPr/>
    </dgm:pt>
    <dgm:pt modelId="{9BF52C0B-0E96-254B-9E32-A48AEC8CD3E7}" type="pres">
      <dgm:prSet presAssocID="{0257CC55-0D81-4A46-8B71-4E52C8F1AB60}" presName="space" presStyleCnt="0"/>
      <dgm:spPr/>
    </dgm:pt>
    <dgm:pt modelId="{F99ED3A9-5743-0849-9FF0-3286D039DEC3}" type="pres">
      <dgm:prSet presAssocID="{F71AD11A-4FC9-304A-97AD-E6A2DDA90E7C}" presName="composite" presStyleCnt="0"/>
      <dgm:spPr/>
    </dgm:pt>
    <dgm:pt modelId="{3BE103AA-93F8-584A-9C2E-4EBB6C579576}" type="pres">
      <dgm:prSet presAssocID="{F71AD11A-4FC9-304A-97AD-E6A2DDA90E7C}" presName="LShape" presStyleLbl="alignNode1" presStyleIdx="16" presStyleCnt="17"/>
      <dgm:spPr/>
    </dgm:pt>
    <dgm:pt modelId="{D4A8DC92-CC52-6143-9937-FFB087461195}" type="pres">
      <dgm:prSet presAssocID="{F71AD11A-4FC9-304A-97AD-E6A2DDA90E7C}" presName="ParentText" presStyleLbl="revTx" presStyleIdx="8" presStyleCnt="9">
        <dgm:presLayoutVars>
          <dgm:chMax val="0"/>
          <dgm:chPref val="0"/>
          <dgm:bulletEnabled val="1"/>
        </dgm:presLayoutVars>
      </dgm:prSet>
      <dgm:spPr/>
    </dgm:pt>
  </dgm:ptLst>
  <dgm:cxnLst>
    <dgm:cxn modelId="{9D787E24-9CC3-6A4F-9DB4-0D11B44FF27A}" type="presOf" srcId="{C6E69C8D-296C-AA44-B976-FC5EE893998B}" destId="{995E204A-64D5-2C42-B6E7-23EA1D974BBE}" srcOrd="0" destOrd="0" presId="urn:microsoft.com/office/officeart/2009/3/layout/StepUpProcess"/>
    <dgm:cxn modelId="{6B50D22D-57CE-C649-852D-057AFBACC4BA}" type="presOf" srcId="{F71AD11A-4FC9-304A-97AD-E6A2DDA90E7C}" destId="{D4A8DC92-CC52-6143-9937-FFB087461195}" srcOrd="0" destOrd="0" presId="urn:microsoft.com/office/officeart/2009/3/layout/StepUpProcess"/>
    <dgm:cxn modelId="{73979A4F-11E9-5244-9A23-F2CB5D924766}" srcId="{BDC6CE73-CD63-1343-A69B-920E33481A5D}" destId="{3E16983A-A7E1-BC4B-9672-0CF13288BA1E}" srcOrd="4" destOrd="0" parTransId="{44115566-B586-2F4C-88A1-1677AAFFF4DC}" sibTransId="{1FA13F74-2E25-6841-9D42-EBF63D2AE69C}"/>
    <dgm:cxn modelId="{BF34DB56-3692-F04C-935E-1F4780943775}" srcId="{BDC6CE73-CD63-1343-A69B-920E33481A5D}" destId="{19D50F8E-93D1-BF44-BEB3-3D4E23EFF1DE}" srcOrd="1" destOrd="0" parTransId="{D3CFA4C2-A458-CB4D-AA64-A007BDB92593}" sibTransId="{AA3FF06F-F593-624E-B2F9-9E37D300CAFB}"/>
    <dgm:cxn modelId="{FFBADC65-37D4-254E-A0C6-BF3BC8809D62}" srcId="{BDC6CE73-CD63-1343-A69B-920E33481A5D}" destId="{929C36D3-1BA7-0044-BF45-FBB948FBC662}" srcOrd="2" destOrd="0" parTransId="{2FFAB978-3A68-594D-A4E9-7AAB20BB53D4}" sibTransId="{2A2963EE-4CF5-FA45-881D-3C8210F08F8F}"/>
    <dgm:cxn modelId="{64EEFE6F-C972-BE40-9D02-1B5FBEB71A05}" srcId="{BDC6CE73-CD63-1343-A69B-920E33481A5D}" destId="{428D7B9F-C173-3942-9C5C-902B61C055CB}" srcOrd="7" destOrd="0" parTransId="{169BA7D5-9B4E-454D-8955-D0DEF7F0B3E4}" sibTransId="{0257CC55-0D81-4A46-8B71-4E52C8F1AB60}"/>
    <dgm:cxn modelId="{93369E79-6042-7D4B-82C8-C3C072F634CE}" srcId="{BDC6CE73-CD63-1343-A69B-920E33481A5D}" destId="{F71AD11A-4FC9-304A-97AD-E6A2DDA90E7C}" srcOrd="8" destOrd="0" parTransId="{09B7435E-4C04-254C-819C-88DE5932C3E5}" sibTransId="{17F7B751-43B1-8A40-A0C4-0982912CC402}"/>
    <dgm:cxn modelId="{5179537B-7879-C549-928E-43DDDAD6FE49}" type="presOf" srcId="{428D7B9F-C173-3942-9C5C-902B61C055CB}" destId="{E4519262-B97A-844E-A45A-65BBF5CA8F86}" srcOrd="0" destOrd="0" presId="urn:microsoft.com/office/officeart/2009/3/layout/StepUpProcess"/>
    <dgm:cxn modelId="{A289A485-4672-E44D-826D-53D14EED991E}" type="presOf" srcId="{68A0C094-6AF1-A545-9908-7594A3E7C3FB}" destId="{899D3539-0AEE-4146-87AD-2F89A501688C}" srcOrd="0" destOrd="0" presId="urn:microsoft.com/office/officeart/2009/3/layout/StepUpProcess"/>
    <dgm:cxn modelId="{E22B958D-A329-B941-A205-F4872E4D93CE}" type="presOf" srcId="{BDC6CE73-CD63-1343-A69B-920E33481A5D}" destId="{E92E3AC7-CAD7-044B-96F9-F5FD07BC683A}" srcOrd="0" destOrd="0" presId="urn:microsoft.com/office/officeart/2009/3/layout/StepUpProcess"/>
    <dgm:cxn modelId="{8C9FF596-1051-5D41-874F-B94A8151AE3B}" type="presOf" srcId="{929C36D3-1BA7-0044-BF45-FBB948FBC662}" destId="{68607CC0-6B09-E440-A57B-66E8763F7815}" srcOrd="0" destOrd="0" presId="urn:microsoft.com/office/officeart/2009/3/layout/StepUpProcess"/>
    <dgm:cxn modelId="{4AB6789C-E5F7-F047-8550-9CC717D1DF69}" type="presOf" srcId="{2BFF8A37-AAB8-1C47-A68F-701C8F6CBDA5}" destId="{CBEAC4A0-D8BE-1644-9EFC-36F2264E7A81}" srcOrd="0" destOrd="0" presId="urn:microsoft.com/office/officeart/2009/3/layout/StepUpProcess"/>
    <dgm:cxn modelId="{8981D1B0-9F12-C643-9AC3-26900E995E64}" type="presOf" srcId="{19D50F8E-93D1-BF44-BEB3-3D4E23EFF1DE}" destId="{46F94EE4-FFFC-8344-8721-C6229177EFD0}" srcOrd="0" destOrd="0" presId="urn:microsoft.com/office/officeart/2009/3/layout/StepUpProcess"/>
    <dgm:cxn modelId="{7718ABB4-5928-F742-99B7-B7A35F122950}" type="presOf" srcId="{403C1121-5276-5E49-8A9F-BAAC6AC96139}" destId="{ABA772ED-FAC1-E24C-854D-D33B424C3967}" srcOrd="0" destOrd="0" presId="urn:microsoft.com/office/officeart/2009/3/layout/StepUpProcess"/>
    <dgm:cxn modelId="{F1BA8EC3-87CA-9247-8967-574F225F1D43}" type="presOf" srcId="{3E16983A-A7E1-BC4B-9672-0CF13288BA1E}" destId="{5EEE436D-80D2-FB41-A5AD-3B2855AB0C07}" srcOrd="0" destOrd="0" presId="urn:microsoft.com/office/officeart/2009/3/layout/StepUpProcess"/>
    <dgm:cxn modelId="{2E111BD2-53AB-B54A-B3AE-0B7848CB83C5}" srcId="{BDC6CE73-CD63-1343-A69B-920E33481A5D}" destId="{2BFF8A37-AAB8-1C47-A68F-701C8F6CBDA5}" srcOrd="6" destOrd="0" parTransId="{9152364E-496B-994C-A35C-1283619C135A}" sibTransId="{67AD74C2-ABCA-3146-9A9E-1E27A3043BC1}"/>
    <dgm:cxn modelId="{D815DAE8-C590-1D47-8487-8A5088D10A4E}" srcId="{BDC6CE73-CD63-1343-A69B-920E33481A5D}" destId="{68A0C094-6AF1-A545-9908-7594A3E7C3FB}" srcOrd="0" destOrd="0" parTransId="{B48B262E-2BAD-7D48-9A58-D7B694B527CB}" sibTransId="{DF35CF87-C68D-964F-8D08-CEED8E4EF2E9}"/>
    <dgm:cxn modelId="{15EDADEF-AA6E-F04A-B924-C1B66001E236}" srcId="{BDC6CE73-CD63-1343-A69B-920E33481A5D}" destId="{403C1121-5276-5E49-8A9F-BAAC6AC96139}" srcOrd="3" destOrd="0" parTransId="{B05F7288-6EF4-DA47-987E-1A5BDFAAB652}" sibTransId="{4577CA36-1306-6D47-BC95-3EE601BA1735}"/>
    <dgm:cxn modelId="{568BC0FE-AB11-A247-A938-79C5E595EF3B}" srcId="{BDC6CE73-CD63-1343-A69B-920E33481A5D}" destId="{C6E69C8D-296C-AA44-B976-FC5EE893998B}" srcOrd="5" destOrd="0" parTransId="{84858F15-3C4F-AD40-80E0-6F34618A5715}" sibTransId="{671C834C-2EE3-A740-996F-AC7F666DAE64}"/>
    <dgm:cxn modelId="{4213506C-4CBF-DA4A-863E-A0833914BA5A}" type="presParOf" srcId="{E92E3AC7-CAD7-044B-96F9-F5FD07BC683A}" destId="{4681BDF2-BBE5-694E-9DC2-6C31B9E96965}" srcOrd="0" destOrd="0" presId="urn:microsoft.com/office/officeart/2009/3/layout/StepUpProcess"/>
    <dgm:cxn modelId="{744F4AB3-5926-134F-88D0-2411116E9601}" type="presParOf" srcId="{4681BDF2-BBE5-694E-9DC2-6C31B9E96965}" destId="{DF6B3B49-09E3-E643-A574-706C7A974B7F}" srcOrd="0" destOrd="0" presId="urn:microsoft.com/office/officeart/2009/3/layout/StepUpProcess"/>
    <dgm:cxn modelId="{AA9F223C-EF0A-7741-A447-E4C56C235D3F}" type="presParOf" srcId="{4681BDF2-BBE5-694E-9DC2-6C31B9E96965}" destId="{899D3539-0AEE-4146-87AD-2F89A501688C}" srcOrd="1" destOrd="0" presId="urn:microsoft.com/office/officeart/2009/3/layout/StepUpProcess"/>
    <dgm:cxn modelId="{A2B7482B-626A-2B4B-9E71-DEA74AA4EDE0}" type="presParOf" srcId="{4681BDF2-BBE5-694E-9DC2-6C31B9E96965}" destId="{4BDD09AB-126E-934B-BAD8-8BF2B69E7DE5}" srcOrd="2" destOrd="0" presId="urn:microsoft.com/office/officeart/2009/3/layout/StepUpProcess"/>
    <dgm:cxn modelId="{B2F07A80-EE28-6D4E-A7DA-A3516B390947}" type="presParOf" srcId="{E92E3AC7-CAD7-044B-96F9-F5FD07BC683A}" destId="{20AA2022-072C-B144-A5CD-EE3C6AB0874D}" srcOrd="1" destOrd="0" presId="urn:microsoft.com/office/officeart/2009/3/layout/StepUpProcess"/>
    <dgm:cxn modelId="{EDEEE47F-91F5-F647-A9A0-9FA9A003CCB9}" type="presParOf" srcId="{20AA2022-072C-B144-A5CD-EE3C6AB0874D}" destId="{7EBEFCA0-6347-0D4B-92D7-20E5557A72BC}" srcOrd="0" destOrd="0" presId="urn:microsoft.com/office/officeart/2009/3/layout/StepUpProcess"/>
    <dgm:cxn modelId="{DA0DEECF-86D5-4545-B078-C5C31F87C57B}" type="presParOf" srcId="{E92E3AC7-CAD7-044B-96F9-F5FD07BC683A}" destId="{F79E36E6-8F6E-4B4D-8829-F1A6F2A40DC2}" srcOrd="2" destOrd="0" presId="urn:microsoft.com/office/officeart/2009/3/layout/StepUpProcess"/>
    <dgm:cxn modelId="{5467B9CA-E8A3-0841-93F6-5AEAEBACC9B2}" type="presParOf" srcId="{F79E36E6-8F6E-4B4D-8829-F1A6F2A40DC2}" destId="{579C4D8D-7CE5-0949-B27F-07C68DE18B60}" srcOrd="0" destOrd="0" presId="urn:microsoft.com/office/officeart/2009/3/layout/StepUpProcess"/>
    <dgm:cxn modelId="{671FD65B-AC3B-EE43-AE29-41C1AFDC0320}" type="presParOf" srcId="{F79E36E6-8F6E-4B4D-8829-F1A6F2A40DC2}" destId="{46F94EE4-FFFC-8344-8721-C6229177EFD0}" srcOrd="1" destOrd="0" presId="urn:microsoft.com/office/officeart/2009/3/layout/StepUpProcess"/>
    <dgm:cxn modelId="{D63C6A0B-D99A-B746-8B2B-CB57BBC33608}" type="presParOf" srcId="{F79E36E6-8F6E-4B4D-8829-F1A6F2A40DC2}" destId="{3B41D33B-AF16-3E43-A208-BF2734EABF63}" srcOrd="2" destOrd="0" presId="urn:microsoft.com/office/officeart/2009/3/layout/StepUpProcess"/>
    <dgm:cxn modelId="{997E73A0-D912-7045-86EB-935AD5723DE6}" type="presParOf" srcId="{E92E3AC7-CAD7-044B-96F9-F5FD07BC683A}" destId="{3D6851B7-5226-5241-AAAF-66C8F9C1B357}" srcOrd="3" destOrd="0" presId="urn:microsoft.com/office/officeart/2009/3/layout/StepUpProcess"/>
    <dgm:cxn modelId="{3FB9CBD2-2742-2D41-B9A9-645B48E18306}" type="presParOf" srcId="{3D6851B7-5226-5241-AAAF-66C8F9C1B357}" destId="{A8A0CEDC-E762-5B43-B914-919D21F93A61}" srcOrd="0" destOrd="0" presId="urn:microsoft.com/office/officeart/2009/3/layout/StepUpProcess"/>
    <dgm:cxn modelId="{10DA35D0-F44B-F549-AEFD-2F1802679CC2}" type="presParOf" srcId="{E92E3AC7-CAD7-044B-96F9-F5FD07BC683A}" destId="{C5506C03-9AA1-F148-8998-D722C1B7C00F}" srcOrd="4" destOrd="0" presId="urn:microsoft.com/office/officeart/2009/3/layout/StepUpProcess"/>
    <dgm:cxn modelId="{A7F7599C-DA62-DE43-9A4C-76CEC22F4A70}" type="presParOf" srcId="{C5506C03-9AA1-F148-8998-D722C1B7C00F}" destId="{2AC2F283-FD73-6C47-A29A-03072EAB4076}" srcOrd="0" destOrd="0" presId="urn:microsoft.com/office/officeart/2009/3/layout/StepUpProcess"/>
    <dgm:cxn modelId="{532EB121-CFE4-4040-9D1D-24E43357B1D6}" type="presParOf" srcId="{C5506C03-9AA1-F148-8998-D722C1B7C00F}" destId="{68607CC0-6B09-E440-A57B-66E8763F7815}" srcOrd="1" destOrd="0" presId="urn:microsoft.com/office/officeart/2009/3/layout/StepUpProcess"/>
    <dgm:cxn modelId="{A05972F7-48BD-5E4F-A293-57E561965B99}" type="presParOf" srcId="{C5506C03-9AA1-F148-8998-D722C1B7C00F}" destId="{23466A23-6FB7-324F-8806-BDD62E3E5371}" srcOrd="2" destOrd="0" presId="urn:microsoft.com/office/officeart/2009/3/layout/StepUpProcess"/>
    <dgm:cxn modelId="{3659397C-DB32-CB46-874D-462C5110CCFF}" type="presParOf" srcId="{E92E3AC7-CAD7-044B-96F9-F5FD07BC683A}" destId="{400137D1-4000-1444-A7D6-9E179CBDF349}" srcOrd="5" destOrd="0" presId="urn:microsoft.com/office/officeart/2009/3/layout/StepUpProcess"/>
    <dgm:cxn modelId="{3CD1CD3D-245C-EB4E-B4F4-C47679D24FFD}" type="presParOf" srcId="{400137D1-4000-1444-A7D6-9E179CBDF349}" destId="{05A8343C-C8ED-0648-8F45-AADC501B598B}" srcOrd="0" destOrd="0" presId="urn:microsoft.com/office/officeart/2009/3/layout/StepUpProcess"/>
    <dgm:cxn modelId="{6DD03A3B-1E3B-C34F-BC6A-9B69ECF5AD39}" type="presParOf" srcId="{E92E3AC7-CAD7-044B-96F9-F5FD07BC683A}" destId="{B3322515-1F07-EF4A-9DBF-68EB66171C22}" srcOrd="6" destOrd="0" presId="urn:microsoft.com/office/officeart/2009/3/layout/StepUpProcess"/>
    <dgm:cxn modelId="{27A5A130-D741-A644-9EB1-EE244FFC748A}" type="presParOf" srcId="{B3322515-1F07-EF4A-9DBF-68EB66171C22}" destId="{2BB5B018-D9D8-4A4E-973D-A620769E91CE}" srcOrd="0" destOrd="0" presId="urn:microsoft.com/office/officeart/2009/3/layout/StepUpProcess"/>
    <dgm:cxn modelId="{F1ECF635-5370-F643-A229-70308E88551A}" type="presParOf" srcId="{B3322515-1F07-EF4A-9DBF-68EB66171C22}" destId="{ABA772ED-FAC1-E24C-854D-D33B424C3967}" srcOrd="1" destOrd="0" presId="urn:microsoft.com/office/officeart/2009/3/layout/StepUpProcess"/>
    <dgm:cxn modelId="{FAC02CEC-FE34-3541-804B-DA7EDDEA17F2}" type="presParOf" srcId="{B3322515-1F07-EF4A-9DBF-68EB66171C22}" destId="{244CC4D6-F1BF-B243-90F2-62B58631A704}" srcOrd="2" destOrd="0" presId="urn:microsoft.com/office/officeart/2009/3/layout/StepUpProcess"/>
    <dgm:cxn modelId="{3743C24E-BEDF-E64A-891E-3081948B9D74}" type="presParOf" srcId="{E92E3AC7-CAD7-044B-96F9-F5FD07BC683A}" destId="{55102307-606F-004A-8A17-BD3049C3A3EA}" srcOrd="7" destOrd="0" presId="urn:microsoft.com/office/officeart/2009/3/layout/StepUpProcess"/>
    <dgm:cxn modelId="{25879E07-C10F-E840-8DE6-27B4DE149DCE}" type="presParOf" srcId="{55102307-606F-004A-8A17-BD3049C3A3EA}" destId="{837893C6-F41A-1149-A4F8-E1BE1951DAAF}" srcOrd="0" destOrd="0" presId="urn:microsoft.com/office/officeart/2009/3/layout/StepUpProcess"/>
    <dgm:cxn modelId="{44A53FD6-A10F-9D45-BC86-47B820725321}" type="presParOf" srcId="{E92E3AC7-CAD7-044B-96F9-F5FD07BC683A}" destId="{29ACA290-06E8-5D48-AA1F-197601B21B63}" srcOrd="8" destOrd="0" presId="urn:microsoft.com/office/officeart/2009/3/layout/StepUpProcess"/>
    <dgm:cxn modelId="{2C0A119D-0F89-7A4D-8817-E9D80CF91A29}" type="presParOf" srcId="{29ACA290-06E8-5D48-AA1F-197601B21B63}" destId="{9493DC53-CB0B-7949-8FDC-B5A4AC316DF5}" srcOrd="0" destOrd="0" presId="urn:microsoft.com/office/officeart/2009/3/layout/StepUpProcess"/>
    <dgm:cxn modelId="{B9A1A0F2-FBDC-A341-9923-7EF8C7D0ED83}" type="presParOf" srcId="{29ACA290-06E8-5D48-AA1F-197601B21B63}" destId="{5EEE436D-80D2-FB41-A5AD-3B2855AB0C07}" srcOrd="1" destOrd="0" presId="urn:microsoft.com/office/officeart/2009/3/layout/StepUpProcess"/>
    <dgm:cxn modelId="{154D2556-D7E9-284C-A488-DAA8218B7FF7}" type="presParOf" srcId="{29ACA290-06E8-5D48-AA1F-197601B21B63}" destId="{CC207D8B-2CEE-924B-9569-504671684B26}" srcOrd="2" destOrd="0" presId="urn:microsoft.com/office/officeart/2009/3/layout/StepUpProcess"/>
    <dgm:cxn modelId="{D6F63EC5-672C-7041-8103-DF1E859CFFA0}" type="presParOf" srcId="{E92E3AC7-CAD7-044B-96F9-F5FD07BC683A}" destId="{A078E741-70E5-B249-8CC5-C28E70F3BC34}" srcOrd="9" destOrd="0" presId="urn:microsoft.com/office/officeart/2009/3/layout/StepUpProcess"/>
    <dgm:cxn modelId="{8DA1DBB7-BED8-F648-A9EB-8675708611EF}" type="presParOf" srcId="{A078E741-70E5-B249-8CC5-C28E70F3BC34}" destId="{11C0C30E-3DBA-6749-BC56-93DC7DB411B0}" srcOrd="0" destOrd="0" presId="urn:microsoft.com/office/officeart/2009/3/layout/StepUpProcess"/>
    <dgm:cxn modelId="{FC65B1FF-94FB-6944-9F03-4E436D01134B}" type="presParOf" srcId="{E92E3AC7-CAD7-044B-96F9-F5FD07BC683A}" destId="{5CED1536-43FC-7F40-9C90-DB4929575532}" srcOrd="10" destOrd="0" presId="urn:microsoft.com/office/officeart/2009/3/layout/StepUpProcess"/>
    <dgm:cxn modelId="{679BB638-54E5-E342-A06C-E8AB8DC72D66}" type="presParOf" srcId="{5CED1536-43FC-7F40-9C90-DB4929575532}" destId="{D542BE4E-8552-944B-86A0-BA80B025F321}" srcOrd="0" destOrd="0" presId="urn:microsoft.com/office/officeart/2009/3/layout/StepUpProcess"/>
    <dgm:cxn modelId="{F6325357-D28C-5343-9D14-8DD074BD2932}" type="presParOf" srcId="{5CED1536-43FC-7F40-9C90-DB4929575532}" destId="{995E204A-64D5-2C42-B6E7-23EA1D974BBE}" srcOrd="1" destOrd="0" presId="urn:microsoft.com/office/officeart/2009/3/layout/StepUpProcess"/>
    <dgm:cxn modelId="{F3A198F4-90C3-4C4B-BD84-82E59CD4FDE4}" type="presParOf" srcId="{5CED1536-43FC-7F40-9C90-DB4929575532}" destId="{0AA2ECF9-1C91-C042-A112-08A777B4C94B}" srcOrd="2" destOrd="0" presId="urn:microsoft.com/office/officeart/2009/3/layout/StepUpProcess"/>
    <dgm:cxn modelId="{6C649E31-0493-4D4C-B884-BCCC276CD394}" type="presParOf" srcId="{E92E3AC7-CAD7-044B-96F9-F5FD07BC683A}" destId="{C0667956-391F-5B40-8CB8-F7E7F70AE9B3}" srcOrd="11" destOrd="0" presId="urn:microsoft.com/office/officeart/2009/3/layout/StepUpProcess"/>
    <dgm:cxn modelId="{22FFFAD3-245E-DD46-95E6-5CE4E2335E73}" type="presParOf" srcId="{C0667956-391F-5B40-8CB8-F7E7F70AE9B3}" destId="{C2B73BA9-FEBE-1745-A886-8AA4D822E638}" srcOrd="0" destOrd="0" presId="urn:microsoft.com/office/officeart/2009/3/layout/StepUpProcess"/>
    <dgm:cxn modelId="{45DA0C06-4D46-3C45-A0B9-47C33835C5C1}" type="presParOf" srcId="{E92E3AC7-CAD7-044B-96F9-F5FD07BC683A}" destId="{A1B59965-CB05-7B46-93DC-63409921D34E}" srcOrd="12" destOrd="0" presId="urn:microsoft.com/office/officeart/2009/3/layout/StepUpProcess"/>
    <dgm:cxn modelId="{5BAE5423-CEAD-FD46-AEAC-0357F286BA3F}" type="presParOf" srcId="{A1B59965-CB05-7B46-93DC-63409921D34E}" destId="{F7CB6E27-D817-CF4B-A60A-F21B358ED494}" srcOrd="0" destOrd="0" presId="urn:microsoft.com/office/officeart/2009/3/layout/StepUpProcess"/>
    <dgm:cxn modelId="{57BDCD4B-E69C-9848-B808-8D390661545B}" type="presParOf" srcId="{A1B59965-CB05-7B46-93DC-63409921D34E}" destId="{CBEAC4A0-D8BE-1644-9EFC-36F2264E7A81}" srcOrd="1" destOrd="0" presId="urn:microsoft.com/office/officeart/2009/3/layout/StepUpProcess"/>
    <dgm:cxn modelId="{E3675A37-5186-D047-9041-564BE341624A}" type="presParOf" srcId="{A1B59965-CB05-7B46-93DC-63409921D34E}" destId="{1371B12C-38FC-C04E-BD1A-6A74AC3DD608}" srcOrd="2" destOrd="0" presId="urn:microsoft.com/office/officeart/2009/3/layout/StepUpProcess"/>
    <dgm:cxn modelId="{30C525F6-FF7D-8D48-B68C-0003EAE74FAE}" type="presParOf" srcId="{E92E3AC7-CAD7-044B-96F9-F5FD07BC683A}" destId="{2434C09F-3968-6C4B-8AFD-F26DC1F37C8B}" srcOrd="13" destOrd="0" presId="urn:microsoft.com/office/officeart/2009/3/layout/StepUpProcess"/>
    <dgm:cxn modelId="{0C0CAC57-FDAD-064F-A2AE-A295D17D9C94}" type="presParOf" srcId="{2434C09F-3968-6C4B-8AFD-F26DC1F37C8B}" destId="{F1D00051-0FD6-714E-A49A-5F7F2C6350A6}" srcOrd="0" destOrd="0" presId="urn:microsoft.com/office/officeart/2009/3/layout/StepUpProcess"/>
    <dgm:cxn modelId="{3D5E793C-9A7B-034C-9186-E1417BBFDEBC}" type="presParOf" srcId="{E92E3AC7-CAD7-044B-96F9-F5FD07BC683A}" destId="{A9B21D6F-AFE7-5545-99DF-3040A5823801}" srcOrd="14" destOrd="0" presId="urn:microsoft.com/office/officeart/2009/3/layout/StepUpProcess"/>
    <dgm:cxn modelId="{B29F6406-42B4-E540-BD8D-7534D3332F19}" type="presParOf" srcId="{A9B21D6F-AFE7-5545-99DF-3040A5823801}" destId="{17D26EBF-5FB1-F945-9410-4BC54F9F8C85}" srcOrd="0" destOrd="0" presId="urn:microsoft.com/office/officeart/2009/3/layout/StepUpProcess"/>
    <dgm:cxn modelId="{992F20C1-4849-B247-911A-89C8DFB2006A}" type="presParOf" srcId="{A9B21D6F-AFE7-5545-99DF-3040A5823801}" destId="{E4519262-B97A-844E-A45A-65BBF5CA8F86}" srcOrd="1" destOrd="0" presId="urn:microsoft.com/office/officeart/2009/3/layout/StepUpProcess"/>
    <dgm:cxn modelId="{267354FD-9BAF-C745-BCFA-378AD3F5C229}" type="presParOf" srcId="{A9B21D6F-AFE7-5545-99DF-3040A5823801}" destId="{0F44F47D-54FA-FD47-9E75-BC953A0D2E7D}" srcOrd="2" destOrd="0" presId="urn:microsoft.com/office/officeart/2009/3/layout/StepUpProcess"/>
    <dgm:cxn modelId="{64BF9CD6-A966-B349-8BD9-382A02368555}" type="presParOf" srcId="{E92E3AC7-CAD7-044B-96F9-F5FD07BC683A}" destId="{39EDAF73-8C6A-924A-B17A-1FA600F45DE2}" srcOrd="15" destOrd="0" presId="urn:microsoft.com/office/officeart/2009/3/layout/StepUpProcess"/>
    <dgm:cxn modelId="{5EB6747F-98FC-3D43-A6A1-23F23D7F45D0}" type="presParOf" srcId="{39EDAF73-8C6A-924A-B17A-1FA600F45DE2}" destId="{9BF52C0B-0E96-254B-9E32-A48AEC8CD3E7}" srcOrd="0" destOrd="0" presId="urn:microsoft.com/office/officeart/2009/3/layout/StepUpProcess"/>
    <dgm:cxn modelId="{95DF46C6-8B2A-A24A-972E-1259B91967EB}" type="presParOf" srcId="{E92E3AC7-CAD7-044B-96F9-F5FD07BC683A}" destId="{F99ED3A9-5743-0849-9FF0-3286D039DEC3}" srcOrd="16" destOrd="0" presId="urn:microsoft.com/office/officeart/2009/3/layout/StepUpProcess"/>
    <dgm:cxn modelId="{DB23380E-C8A4-F54C-A93D-45DCC2FBD680}" type="presParOf" srcId="{F99ED3A9-5743-0849-9FF0-3286D039DEC3}" destId="{3BE103AA-93F8-584A-9C2E-4EBB6C579576}" srcOrd="0" destOrd="0" presId="urn:microsoft.com/office/officeart/2009/3/layout/StepUpProcess"/>
    <dgm:cxn modelId="{3BB296B1-7309-A94E-9DDA-EABAFA02C4FC}" type="presParOf" srcId="{F99ED3A9-5743-0849-9FF0-3286D039DEC3}" destId="{D4A8DC92-CC52-6143-9937-FFB087461195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24A458-62AC-DD40-BFCC-F112A7140385}" type="doc">
      <dgm:prSet loTypeId="urn:microsoft.com/office/officeart/2009/3/layout/RandomtoResultProcess" loCatId="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GB"/>
        </a:p>
      </dgm:t>
    </dgm:pt>
    <dgm:pt modelId="{305E72A9-36C0-5B45-9D1E-8E8D74B96748}">
      <dgm:prSet phldrT="[Text]"/>
      <dgm:spPr/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Weekly tasks or check-ins</a:t>
          </a:r>
        </a:p>
      </dgm:t>
    </dgm:pt>
    <dgm:pt modelId="{CE9A2924-DF55-0E40-8A3E-6A16520E91C8}" type="parTrans" cxnId="{F7BBDCCA-7A0D-464F-9DAB-88CE591D1B4D}">
      <dgm:prSet/>
      <dgm:spPr/>
      <dgm:t>
        <a:bodyPr/>
        <a:lstStyle/>
        <a:p>
          <a:endParaRPr lang="en-GB"/>
        </a:p>
      </dgm:t>
    </dgm:pt>
    <dgm:pt modelId="{F8A1BBA9-F48E-1748-9BC7-9D81CECB722B}" type="sibTrans" cxnId="{F7BBDCCA-7A0D-464F-9DAB-88CE591D1B4D}">
      <dgm:prSet/>
      <dgm:spPr/>
      <dgm:t>
        <a:bodyPr/>
        <a:lstStyle/>
        <a:p>
          <a:endParaRPr lang="en-GB"/>
        </a:p>
      </dgm:t>
    </dgm:pt>
    <dgm:pt modelId="{CDC21C58-91E8-2C45-9599-0320E72D06D0}">
      <dgm:prSet phldrT="[Text]" custT="1"/>
      <dgm:spPr>
        <a:solidFill>
          <a:schemeClr val="accent6"/>
        </a:solidFill>
        <a:ln>
          <a:solidFill>
            <a:schemeClr val="bg1"/>
          </a:solidFill>
        </a:ln>
      </dgm:spPr>
      <dgm:t>
        <a:bodyPr/>
        <a:lstStyle/>
        <a:p>
          <a:r>
            <a:rPr lang="en-GB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Portfolio</a:t>
          </a:r>
        </a:p>
      </dgm:t>
    </dgm:pt>
    <dgm:pt modelId="{889DBE17-9DA3-7C4E-B345-28B3BBA0CDD9}" type="parTrans" cxnId="{3C67151A-D88E-1442-BEF6-FEE676B24E3F}">
      <dgm:prSet/>
      <dgm:spPr/>
      <dgm:t>
        <a:bodyPr/>
        <a:lstStyle/>
        <a:p>
          <a:endParaRPr lang="en-GB"/>
        </a:p>
      </dgm:t>
    </dgm:pt>
    <dgm:pt modelId="{15D713D6-FD0F-B74B-8F97-500AC12916E3}" type="sibTrans" cxnId="{3C67151A-D88E-1442-BEF6-FEE676B24E3F}">
      <dgm:prSet/>
      <dgm:spPr/>
      <dgm:t>
        <a:bodyPr/>
        <a:lstStyle/>
        <a:p>
          <a:endParaRPr lang="en-GB"/>
        </a:p>
      </dgm:t>
    </dgm:pt>
    <dgm:pt modelId="{C350DD0A-7633-2D48-86B3-DA43D8EAD2E0}" type="pres">
      <dgm:prSet presAssocID="{B924A458-62AC-DD40-BFCC-F112A7140385}" presName="Name0" presStyleCnt="0">
        <dgm:presLayoutVars>
          <dgm:dir/>
          <dgm:animOne val="branch"/>
          <dgm:animLvl val="lvl"/>
        </dgm:presLayoutVars>
      </dgm:prSet>
      <dgm:spPr/>
    </dgm:pt>
    <dgm:pt modelId="{5FD0EB97-CD5E-B549-AC67-6342833E1DAD}" type="pres">
      <dgm:prSet presAssocID="{305E72A9-36C0-5B45-9D1E-8E8D74B96748}" presName="chaos" presStyleCnt="0"/>
      <dgm:spPr/>
    </dgm:pt>
    <dgm:pt modelId="{924CE649-AD6A-BB46-8931-F524A19FCE3E}" type="pres">
      <dgm:prSet presAssocID="{305E72A9-36C0-5B45-9D1E-8E8D74B96748}" presName="parTx1" presStyleLbl="revTx" presStyleIdx="0" presStyleCnt="1"/>
      <dgm:spPr/>
    </dgm:pt>
    <dgm:pt modelId="{DD9C2AB3-0FC6-DD41-83F6-3231DF24B7AB}" type="pres">
      <dgm:prSet presAssocID="{305E72A9-36C0-5B45-9D1E-8E8D74B96748}" presName="c1" presStyleLbl="node1" presStyleIdx="0" presStyleCnt="19"/>
      <dgm:spPr/>
    </dgm:pt>
    <dgm:pt modelId="{9461C7FF-7931-1E49-85A6-FA7A47C76B37}" type="pres">
      <dgm:prSet presAssocID="{305E72A9-36C0-5B45-9D1E-8E8D74B96748}" presName="c2" presStyleLbl="node1" presStyleIdx="1" presStyleCnt="19"/>
      <dgm:spPr/>
    </dgm:pt>
    <dgm:pt modelId="{C5A01647-1435-A647-BBA1-AA15A8A9A7B2}" type="pres">
      <dgm:prSet presAssocID="{305E72A9-36C0-5B45-9D1E-8E8D74B96748}" presName="c3" presStyleLbl="node1" presStyleIdx="2" presStyleCnt="19"/>
      <dgm:spPr/>
    </dgm:pt>
    <dgm:pt modelId="{70FEC493-D447-8F4A-8804-10784092E9EB}" type="pres">
      <dgm:prSet presAssocID="{305E72A9-36C0-5B45-9D1E-8E8D74B96748}" presName="c4" presStyleLbl="node1" presStyleIdx="3" presStyleCnt="19"/>
      <dgm:spPr/>
    </dgm:pt>
    <dgm:pt modelId="{16C1B896-E008-0644-88CB-499195F854DD}" type="pres">
      <dgm:prSet presAssocID="{305E72A9-36C0-5B45-9D1E-8E8D74B96748}" presName="c5" presStyleLbl="node1" presStyleIdx="4" presStyleCnt="19"/>
      <dgm:spPr/>
    </dgm:pt>
    <dgm:pt modelId="{8C4F27D5-972F-6946-BCD2-21C28FABE42F}" type="pres">
      <dgm:prSet presAssocID="{305E72A9-36C0-5B45-9D1E-8E8D74B96748}" presName="c6" presStyleLbl="node1" presStyleIdx="5" presStyleCnt="19"/>
      <dgm:spPr/>
    </dgm:pt>
    <dgm:pt modelId="{553AC762-6B9F-DE4D-ADA9-EFF7AC68BE44}" type="pres">
      <dgm:prSet presAssocID="{305E72A9-36C0-5B45-9D1E-8E8D74B96748}" presName="c7" presStyleLbl="node1" presStyleIdx="6" presStyleCnt="19"/>
      <dgm:spPr/>
    </dgm:pt>
    <dgm:pt modelId="{DE2507E5-83DA-4A4F-8FE2-4D9CF6C968FB}" type="pres">
      <dgm:prSet presAssocID="{305E72A9-36C0-5B45-9D1E-8E8D74B96748}" presName="c8" presStyleLbl="node1" presStyleIdx="7" presStyleCnt="19"/>
      <dgm:spPr/>
    </dgm:pt>
    <dgm:pt modelId="{58E47842-33C4-3D4D-A6C2-65642B7B8694}" type="pres">
      <dgm:prSet presAssocID="{305E72A9-36C0-5B45-9D1E-8E8D74B96748}" presName="c9" presStyleLbl="node1" presStyleIdx="8" presStyleCnt="19"/>
      <dgm:spPr/>
    </dgm:pt>
    <dgm:pt modelId="{9C50146A-C4BD-D942-B64F-D0025821766C}" type="pres">
      <dgm:prSet presAssocID="{305E72A9-36C0-5B45-9D1E-8E8D74B96748}" presName="c10" presStyleLbl="node1" presStyleIdx="9" presStyleCnt="19"/>
      <dgm:spPr/>
    </dgm:pt>
    <dgm:pt modelId="{A3A661A1-D11D-634F-8F5C-A3FBA6E06651}" type="pres">
      <dgm:prSet presAssocID="{305E72A9-36C0-5B45-9D1E-8E8D74B96748}" presName="c11" presStyleLbl="node1" presStyleIdx="10" presStyleCnt="19"/>
      <dgm:spPr/>
    </dgm:pt>
    <dgm:pt modelId="{63FF3E7C-3B14-2046-96E9-508322417B0A}" type="pres">
      <dgm:prSet presAssocID="{305E72A9-36C0-5B45-9D1E-8E8D74B96748}" presName="c12" presStyleLbl="node1" presStyleIdx="11" presStyleCnt="19"/>
      <dgm:spPr/>
    </dgm:pt>
    <dgm:pt modelId="{4673C75E-41B4-D64D-95CB-7D44D574AD5A}" type="pres">
      <dgm:prSet presAssocID="{305E72A9-36C0-5B45-9D1E-8E8D74B96748}" presName="c13" presStyleLbl="node1" presStyleIdx="12" presStyleCnt="19"/>
      <dgm:spPr/>
    </dgm:pt>
    <dgm:pt modelId="{CD04AC1C-3A9E-2F48-B072-E39A9B77896A}" type="pres">
      <dgm:prSet presAssocID="{305E72A9-36C0-5B45-9D1E-8E8D74B96748}" presName="c14" presStyleLbl="node1" presStyleIdx="13" presStyleCnt="19"/>
      <dgm:spPr/>
    </dgm:pt>
    <dgm:pt modelId="{58A693A7-8CD5-5147-853F-840409193191}" type="pres">
      <dgm:prSet presAssocID="{305E72A9-36C0-5B45-9D1E-8E8D74B96748}" presName="c15" presStyleLbl="node1" presStyleIdx="14" presStyleCnt="19"/>
      <dgm:spPr/>
    </dgm:pt>
    <dgm:pt modelId="{F10EAA22-1974-EF48-BC3F-36D06D8113DE}" type="pres">
      <dgm:prSet presAssocID="{305E72A9-36C0-5B45-9D1E-8E8D74B96748}" presName="c16" presStyleLbl="node1" presStyleIdx="15" presStyleCnt="19"/>
      <dgm:spPr/>
    </dgm:pt>
    <dgm:pt modelId="{665E9FC4-AC08-AC45-954B-C6FD51652F11}" type="pres">
      <dgm:prSet presAssocID="{305E72A9-36C0-5B45-9D1E-8E8D74B96748}" presName="c17" presStyleLbl="node1" presStyleIdx="16" presStyleCnt="19"/>
      <dgm:spPr/>
    </dgm:pt>
    <dgm:pt modelId="{936D40D6-039B-8440-8143-6B77C46FFFCB}" type="pres">
      <dgm:prSet presAssocID="{305E72A9-36C0-5B45-9D1E-8E8D74B96748}" presName="c18" presStyleLbl="node1" presStyleIdx="17" presStyleCnt="19"/>
      <dgm:spPr/>
    </dgm:pt>
    <dgm:pt modelId="{4CB4B4AD-FB71-F541-AC53-3AC0F6F80DD2}" type="pres">
      <dgm:prSet presAssocID="{F8A1BBA9-F48E-1748-9BC7-9D81CECB722B}" presName="chevronComposite1" presStyleCnt="0"/>
      <dgm:spPr/>
    </dgm:pt>
    <dgm:pt modelId="{1BEC2944-2C1E-7747-9B3F-6A192333AA66}" type="pres">
      <dgm:prSet presAssocID="{F8A1BBA9-F48E-1748-9BC7-9D81CECB722B}" presName="chevron1" presStyleLbl="sibTrans2D1" presStyleIdx="0" presStyleCnt="2"/>
      <dgm:spPr>
        <a:solidFill>
          <a:schemeClr val="accent2">
            <a:lumMod val="40000"/>
            <a:lumOff val="60000"/>
          </a:schemeClr>
        </a:solidFill>
      </dgm:spPr>
    </dgm:pt>
    <dgm:pt modelId="{8BBBCB56-5E44-E14F-830B-EC194BCFAA06}" type="pres">
      <dgm:prSet presAssocID="{F8A1BBA9-F48E-1748-9BC7-9D81CECB722B}" presName="spChevron1" presStyleCnt="0"/>
      <dgm:spPr/>
    </dgm:pt>
    <dgm:pt modelId="{F3B7A142-80C0-8141-86FD-9FC467BEE24D}" type="pres">
      <dgm:prSet presAssocID="{F8A1BBA9-F48E-1748-9BC7-9D81CECB722B}" presName="overlap" presStyleCnt="0"/>
      <dgm:spPr/>
    </dgm:pt>
    <dgm:pt modelId="{F4822685-4FA6-5F43-8647-5E68D7944A28}" type="pres">
      <dgm:prSet presAssocID="{F8A1BBA9-F48E-1748-9BC7-9D81CECB722B}" presName="chevronComposite2" presStyleCnt="0"/>
      <dgm:spPr/>
    </dgm:pt>
    <dgm:pt modelId="{21FA906A-3E39-154A-8CD4-EAAFB8217E68}" type="pres">
      <dgm:prSet presAssocID="{F8A1BBA9-F48E-1748-9BC7-9D81CECB722B}" presName="chevron2" presStyleLbl="sibTrans2D1" presStyleIdx="1" presStyleCnt="2"/>
      <dgm:spPr>
        <a:solidFill>
          <a:schemeClr val="accent2">
            <a:lumMod val="40000"/>
            <a:lumOff val="60000"/>
          </a:schemeClr>
        </a:solidFill>
      </dgm:spPr>
    </dgm:pt>
    <dgm:pt modelId="{B327AF02-30A1-7047-A848-D488E2AD6D80}" type="pres">
      <dgm:prSet presAssocID="{F8A1BBA9-F48E-1748-9BC7-9D81CECB722B}" presName="spChevron2" presStyleCnt="0"/>
      <dgm:spPr/>
    </dgm:pt>
    <dgm:pt modelId="{E4E697AE-C3DB-2C4E-A089-12AA49F77FB7}" type="pres">
      <dgm:prSet presAssocID="{CDC21C58-91E8-2C45-9599-0320E72D06D0}" presName="last" presStyleCnt="0"/>
      <dgm:spPr/>
    </dgm:pt>
    <dgm:pt modelId="{28E6ACB0-7A8A-D842-BC39-9E0DC3636847}" type="pres">
      <dgm:prSet presAssocID="{CDC21C58-91E8-2C45-9599-0320E72D06D0}" presName="circleTx" presStyleLbl="node1" presStyleIdx="18" presStyleCnt="19"/>
      <dgm:spPr/>
    </dgm:pt>
    <dgm:pt modelId="{1BC98D1C-C51C-5C43-9B53-DB8C1F7E1D23}" type="pres">
      <dgm:prSet presAssocID="{CDC21C58-91E8-2C45-9599-0320E72D06D0}" presName="spN" presStyleCnt="0"/>
      <dgm:spPr/>
    </dgm:pt>
  </dgm:ptLst>
  <dgm:cxnLst>
    <dgm:cxn modelId="{3C67151A-D88E-1442-BEF6-FEE676B24E3F}" srcId="{B924A458-62AC-DD40-BFCC-F112A7140385}" destId="{CDC21C58-91E8-2C45-9599-0320E72D06D0}" srcOrd="1" destOrd="0" parTransId="{889DBE17-9DA3-7C4E-B345-28B3BBA0CDD9}" sibTransId="{15D713D6-FD0F-B74B-8F97-500AC12916E3}"/>
    <dgm:cxn modelId="{B2A71E5F-2D97-8D4A-9882-FDFE23FE92D4}" type="presOf" srcId="{CDC21C58-91E8-2C45-9599-0320E72D06D0}" destId="{28E6ACB0-7A8A-D842-BC39-9E0DC3636847}" srcOrd="0" destOrd="0" presId="urn:microsoft.com/office/officeart/2009/3/layout/RandomtoResultProcess"/>
    <dgm:cxn modelId="{1A212F80-83DB-7D4B-ABFF-FD1AA39979CF}" type="presOf" srcId="{B924A458-62AC-DD40-BFCC-F112A7140385}" destId="{C350DD0A-7633-2D48-86B3-DA43D8EAD2E0}" srcOrd="0" destOrd="0" presId="urn:microsoft.com/office/officeart/2009/3/layout/RandomtoResultProcess"/>
    <dgm:cxn modelId="{16A08188-7546-EE4D-A485-2F52F2013124}" type="presOf" srcId="{305E72A9-36C0-5B45-9D1E-8E8D74B96748}" destId="{924CE649-AD6A-BB46-8931-F524A19FCE3E}" srcOrd="0" destOrd="0" presId="urn:microsoft.com/office/officeart/2009/3/layout/RandomtoResultProcess"/>
    <dgm:cxn modelId="{F7BBDCCA-7A0D-464F-9DAB-88CE591D1B4D}" srcId="{B924A458-62AC-DD40-BFCC-F112A7140385}" destId="{305E72A9-36C0-5B45-9D1E-8E8D74B96748}" srcOrd="0" destOrd="0" parTransId="{CE9A2924-DF55-0E40-8A3E-6A16520E91C8}" sibTransId="{F8A1BBA9-F48E-1748-9BC7-9D81CECB722B}"/>
    <dgm:cxn modelId="{60AEA381-46E8-2349-8D4A-D35C7B6463B6}" type="presParOf" srcId="{C350DD0A-7633-2D48-86B3-DA43D8EAD2E0}" destId="{5FD0EB97-CD5E-B549-AC67-6342833E1DAD}" srcOrd="0" destOrd="0" presId="urn:microsoft.com/office/officeart/2009/3/layout/RandomtoResultProcess"/>
    <dgm:cxn modelId="{27187C7D-792A-9C4E-98E9-CD870FB70C23}" type="presParOf" srcId="{5FD0EB97-CD5E-B549-AC67-6342833E1DAD}" destId="{924CE649-AD6A-BB46-8931-F524A19FCE3E}" srcOrd="0" destOrd="0" presId="urn:microsoft.com/office/officeart/2009/3/layout/RandomtoResultProcess"/>
    <dgm:cxn modelId="{AF9834BA-1185-FA46-9B24-22BBFB0C2C14}" type="presParOf" srcId="{5FD0EB97-CD5E-B549-AC67-6342833E1DAD}" destId="{DD9C2AB3-0FC6-DD41-83F6-3231DF24B7AB}" srcOrd="1" destOrd="0" presId="urn:microsoft.com/office/officeart/2009/3/layout/RandomtoResultProcess"/>
    <dgm:cxn modelId="{96E8243B-D812-9E4B-820D-28AB0A5E9FDB}" type="presParOf" srcId="{5FD0EB97-CD5E-B549-AC67-6342833E1DAD}" destId="{9461C7FF-7931-1E49-85A6-FA7A47C76B37}" srcOrd="2" destOrd="0" presId="urn:microsoft.com/office/officeart/2009/3/layout/RandomtoResultProcess"/>
    <dgm:cxn modelId="{D0B030AE-9751-CE40-B3CC-2C741F6A7673}" type="presParOf" srcId="{5FD0EB97-CD5E-B549-AC67-6342833E1DAD}" destId="{C5A01647-1435-A647-BBA1-AA15A8A9A7B2}" srcOrd="3" destOrd="0" presId="urn:microsoft.com/office/officeart/2009/3/layout/RandomtoResultProcess"/>
    <dgm:cxn modelId="{9D977155-7400-994A-B4C4-30BEB51B9722}" type="presParOf" srcId="{5FD0EB97-CD5E-B549-AC67-6342833E1DAD}" destId="{70FEC493-D447-8F4A-8804-10784092E9EB}" srcOrd="4" destOrd="0" presId="urn:microsoft.com/office/officeart/2009/3/layout/RandomtoResultProcess"/>
    <dgm:cxn modelId="{A6CD6F47-0C8F-7B4F-A2B2-946BF87EE3E7}" type="presParOf" srcId="{5FD0EB97-CD5E-B549-AC67-6342833E1DAD}" destId="{16C1B896-E008-0644-88CB-499195F854DD}" srcOrd="5" destOrd="0" presId="urn:microsoft.com/office/officeart/2009/3/layout/RandomtoResultProcess"/>
    <dgm:cxn modelId="{7A4F6776-3CA1-244D-9A79-11DF104927F5}" type="presParOf" srcId="{5FD0EB97-CD5E-B549-AC67-6342833E1DAD}" destId="{8C4F27D5-972F-6946-BCD2-21C28FABE42F}" srcOrd="6" destOrd="0" presId="urn:microsoft.com/office/officeart/2009/3/layout/RandomtoResultProcess"/>
    <dgm:cxn modelId="{A4B04EC9-1651-E842-A1F5-1161B19A8D63}" type="presParOf" srcId="{5FD0EB97-CD5E-B549-AC67-6342833E1DAD}" destId="{553AC762-6B9F-DE4D-ADA9-EFF7AC68BE44}" srcOrd="7" destOrd="0" presId="urn:microsoft.com/office/officeart/2009/3/layout/RandomtoResultProcess"/>
    <dgm:cxn modelId="{05615442-EF0C-3748-A070-E658FFA2271B}" type="presParOf" srcId="{5FD0EB97-CD5E-B549-AC67-6342833E1DAD}" destId="{DE2507E5-83DA-4A4F-8FE2-4D9CF6C968FB}" srcOrd="8" destOrd="0" presId="urn:microsoft.com/office/officeart/2009/3/layout/RandomtoResultProcess"/>
    <dgm:cxn modelId="{9E8F908B-CEE1-DF4A-96E4-62972AD2E478}" type="presParOf" srcId="{5FD0EB97-CD5E-B549-AC67-6342833E1DAD}" destId="{58E47842-33C4-3D4D-A6C2-65642B7B8694}" srcOrd="9" destOrd="0" presId="urn:microsoft.com/office/officeart/2009/3/layout/RandomtoResultProcess"/>
    <dgm:cxn modelId="{8204AF1F-8B54-714E-B8B7-3895BBDDCB9B}" type="presParOf" srcId="{5FD0EB97-CD5E-B549-AC67-6342833E1DAD}" destId="{9C50146A-C4BD-D942-B64F-D0025821766C}" srcOrd="10" destOrd="0" presId="urn:microsoft.com/office/officeart/2009/3/layout/RandomtoResultProcess"/>
    <dgm:cxn modelId="{8331567F-199D-4847-AB37-2C789A1D1217}" type="presParOf" srcId="{5FD0EB97-CD5E-B549-AC67-6342833E1DAD}" destId="{A3A661A1-D11D-634F-8F5C-A3FBA6E06651}" srcOrd="11" destOrd="0" presId="urn:microsoft.com/office/officeart/2009/3/layout/RandomtoResultProcess"/>
    <dgm:cxn modelId="{08852173-C5D0-CB46-937E-A2549892C9F5}" type="presParOf" srcId="{5FD0EB97-CD5E-B549-AC67-6342833E1DAD}" destId="{63FF3E7C-3B14-2046-96E9-508322417B0A}" srcOrd="12" destOrd="0" presId="urn:microsoft.com/office/officeart/2009/3/layout/RandomtoResultProcess"/>
    <dgm:cxn modelId="{4978D8E4-92BA-4C40-8355-EA5D70E5C682}" type="presParOf" srcId="{5FD0EB97-CD5E-B549-AC67-6342833E1DAD}" destId="{4673C75E-41B4-D64D-95CB-7D44D574AD5A}" srcOrd="13" destOrd="0" presId="urn:microsoft.com/office/officeart/2009/3/layout/RandomtoResultProcess"/>
    <dgm:cxn modelId="{2BEEDB8F-0A70-5A40-8FE4-F46BEDAC4F9F}" type="presParOf" srcId="{5FD0EB97-CD5E-B549-AC67-6342833E1DAD}" destId="{CD04AC1C-3A9E-2F48-B072-E39A9B77896A}" srcOrd="14" destOrd="0" presId="urn:microsoft.com/office/officeart/2009/3/layout/RandomtoResultProcess"/>
    <dgm:cxn modelId="{53771B9B-7B99-6843-9E38-DD1B39D57A62}" type="presParOf" srcId="{5FD0EB97-CD5E-B549-AC67-6342833E1DAD}" destId="{58A693A7-8CD5-5147-853F-840409193191}" srcOrd="15" destOrd="0" presId="urn:microsoft.com/office/officeart/2009/3/layout/RandomtoResultProcess"/>
    <dgm:cxn modelId="{2D8FBAFC-F225-4A4F-974B-89B1D24518C8}" type="presParOf" srcId="{5FD0EB97-CD5E-B549-AC67-6342833E1DAD}" destId="{F10EAA22-1974-EF48-BC3F-36D06D8113DE}" srcOrd="16" destOrd="0" presId="urn:microsoft.com/office/officeart/2009/3/layout/RandomtoResultProcess"/>
    <dgm:cxn modelId="{4BB776A3-EA13-7848-A616-3C30C6E92E5E}" type="presParOf" srcId="{5FD0EB97-CD5E-B549-AC67-6342833E1DAD}" destId="{665E9FC4-AC08-AC45-954B-C6FD51652F11}" srcOrd="17" destOrd="0" presId="urn:microsoft.com/office/officeart/2009/3/layout/RandomtoResultProcess"/>
    <dgm:cxn modelId="{70E6CA10-EFC9-9B4C-8C8B-7F485516F97E}" type="presParOf" srcId="{5FD0EB97-CD5E-B549-AC67-6342833E1DAD}" destId="{936D40D6-039B-8440-8143-6B77C46FFFCB}" srcOrd="18" destOrd="0" presId="urn:microsoft.com/office/officeart/2009/3/layout/RandomtoResultProcess"/>
    <dgm:cxn modelId="{5C061A62-7DD5-2747-B0F2-3DF0A794F3FD}" type="presParOf" srcId="{C350DD0A-7633-2D48-86B3-DA43D8EAD2E0}" destId="{4CB4B4AD-FB71-F541-AC53-3AC0F6F80DD2}" srcOrd="1" destOrd="0" presId="urn:microsoft.com/office/officeart/2009/3/layout/RandomtoResultProcess"/>
    <dgm:cxn modelId="{50913864-4E08-D846-B22E-D85BD07DB6EC}" type="presParOf" srcId="{4CB4B4AD-FB71-F541-AC53-3AC0F6F80DD2}" destId="{1BEC2944-2C1E-7747-9B3F-6A192333AA66}" srcOrd="0" destOrd="0" presId="urn:microsoft.com/office/officeart/2009/3/layout/RandomtoResultProcess"/>
    <dgm:cxn modelId="{30937013-2541-014A-8436-1E2A4354BF52}" type="presParOf" srcId="{4CB4B4AD-FB71-F541-AC53-3AC0F6F80DD2}" destId="{8BBBCB56-5E44-E14F-830B-EC194BCFAA06}" srcOrd="1" destOrd="0" presId="urn:microsoft.com/office/officeart/2009/3/layout/RandomtoResultProcess"/>
    <dgm:cxn modelId="{B20143B7-AAFE-B544-9313-161C0F5172D1}" type="presParOf" srcId="{C350DD0A-7633-2D48-86B3-DA43D8EAD2E0}" destId="{F3B7A142-80C0-8141-86FD-9FC467BEE24D}" srcOrd="2" destOrd="0" presId="urn:microsoft.com/office/officeart/2009/3/layout/RandomtoResultProcess"/>
    <dgm:cxn modelId="{8D90A224-E734-4C4A-AB96-0979C9F1884C}" type="presParOf" srcId="{C350DD0A-7633-2D48-86B3-DA43D8EAD2E0}" destId="{F4822685-4FA6-5F43-8647-5E68D7944A28}" srcOrd="3" destOrd="0" presId="urn:microsoft.com/office/officeart/2009/3/layout/RandomtoResultProcess"/>
    <dgm:cxn modelId="{5B4E362D-1F22-F549-B878-B18FD68CFE6A}" type="presParOf" srcId="{F4822685-4FA6-5F43-8647-5E68D7944A28}" destId="{21FA906A-3E39-154A-8CD4-EAAFB8217E68}" srcOrd="0" destOrd="0" presId="urn:microsoft.com/office/officeart/2009/3/layout/RandomtoResultProcess"/>
    <dgm:cxn modelId="{B128FBE6-4CCE-DF45-BCD1-B030BAA42453}" type="presParOf" srcId="{F4822685-4FA6-5F43-8647-5E68D7944A28}" destId="{B327AF02-30A1-7047-A848-D488E2AD6D80}" srcOrd="1" destOrd="0" presId="urn:microsoft.com/office/officeart/2009/3/layout/RandomtoResultProcess"/>
    <dgm:cxn modelId="{E8E27E9C-8B94-604E-AC1D-C902C688EF8E}" type="presParOf" srcId="{C350DD0A-7633-2D48-86B3-DA43D8EAD2E0}" destId="{E4E697AE-C3DB-2C4E-A089-12AA49F77FB7}" srcOrd="4" destOrd="0" presId="urn:microsoft.com/office/officeart/2009/3/layout/RandomtoResultProcess"/>
    <dgm:cxn modelId="{6D82B20C-859F-A24E-9F3B-647E268439AB}" type="presParOf" srcId="{E4E697AE-C3DB-2C4E-A089-12AA49F77FB7}" destId="{28E6ACB0-7A8A-D842-BC39-9E0DC3636847}" srcOrd="0" destOrd="0" presId="urn:microsoft.com/office/officeart/2009/3/layout/RandomtoResultProcess"/>
    <dgm:cxn modelId="{92D55EE0-C978-6E4D-BD9F-0BBECF188FE0}" type="presParOf" srcId="{E4E697AE-C3DB-2C4E-A089-12AA49F77FB7}" destId="{1BC98D1C-C51C-5C43-9B53-DB8C1F7E1D23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DB4DFF0-F52A-F045-B8B2-8FE40BB6F3BC}" type="doc">
      <dgm:prSet loTypeId="urn:microsoft.com/office/officeart/2005/8/layout/process2" loCatId="" qsTypeId="urn:microsoft.com/office/officeart/2005/8/quickstyle/simple1" qsCatId="simple" csTypeId="urn:microsoft.com/office/officeart/2005/8/colors/accent1_2" csCatId="accent1" phldr="1"/>
      <dgm:spPr/>
    </dgm:pt>
    <dgm:pt modelId="{5C2F0F21-9044-E94A-942C-FB2AA17A5689}">
      <dgm:prSet phldrT="[Text]"/>
      <dgm:spPr>
        <a:solidFill>
          <a:schemeClr val="accent6"/>
        </a:solidFill>
        <a:ln>
          <a:solidFill>
            <a:schemeClr val="bg1"/>
          </a:solidFill>
        </a:ln>
      </dgm:spPr>
      <dgm:t>
        <a:bodyPr/>
        <a:lstStyle/>
        <a:p>
          <a:r>
            <a:rPr lang="en-GB" dirty="0"/>
            <a:t>Draft 1</a:t>
          </a:r>
        </a:p>
      </dgm:t>
    </dgm:pt>
    <dgm:pt modelId="{E31D1C1A-2F6C-E040-BE2E-230D50B6A977}" type="parTrans" cxnId="{5542AB73-18CD-CC42-8B88-D18093DAB659}">
      <dgm:prSet/>
      <dgm:spPr/>
      <dgm:t>
        <a:bodyPr/>
        <a:lstStyle/>
        <a:p>
          <a:endParaRPr lang="en-GB"/>
        </a:p>
      </dgm:t>
    </dgm:pt>
    <dgm:pt modelId="{16AC8F33-0820-EE4B-8A21-956C171EF5C5}" type="sibTrans" cxnId="{5542AB73-18CD-CC42-8B88-D18093DAB659}">
      <dgm:prSet/>
      <dgm:spPr/>
      <dgm:t>
        <a:bodyPr/>
        <a:lstStyle/>
        <a:p>
          <a:endParaRPr lang="en-GB"/>
        </a:p>
      </dgm:t>
    </dgm:pt>
    <dgm:pt modelId="{55054523-3A0D-F347-AAD5-B02BFCE62BE6}">
      <dgm:prSet phldrT="[Text]"/>
      <dgm:spPr>
        <a:solidFill>
          <a:schemeClr val="accent5"/>
        </a:solidFill>
        <a:ln>
          <a:solidFill>
            <a:schemeClr val="bg1"/>
          </a:solidFill>
        </a:ln>
      </dgm:spPr>
      <dgm:t>
        <a:bodyPr/>
        <a:lstStyle/>
        <a:p>
          <a:r>
            <a:rPr lang="en-GB" dirty="0"/>
            <a:t>Peer feedback</a:t>
          </a:r>
        </a:p>
      </dgm:t>
    </dgm:pt>
    <dgm:pt modelId="{B2875E34-40A6-444C-8834-0CB58DCD22C3}" type="parTrans" cxnId="{B2C53D95-8076-D440-B9EE-6D07FC85A792}">
      <dgm:prSet/>
      <dgm:spPr/>
      <dgm:t>
        <a:bodyPr/>
        <a:lstStyle/>
        <a:p>
          <a:endParaRPr lang="en-GB"/>
        </a:p>
      </dgm:t>
    </dgm:pt>
    <dgm:pt modelId="{E30C5590-E990-444E-9698-59E92B7A1A04}" type="sibTrans" cxnId="{B2C53D95-8076-D440-B9EE-6D07FC85A792}">
      <dgm:prSet/>
      <dgm:spPr/>
      <dgm:t>
        <a:bodyPr/>
        <a:lstStyle/>
        <a:p>
          <a:endParaRPr lang="en-GB"/>
        </a:p>
      </dgm:t>
    </dgm:pt>
    <dgm:pt modelId="{21DEC8D8-F887-B149-8537-FA1C42C7B04C}">
      <dgm:prSet phldrT="[Text]"/>
      <dgm:spPr>
        <a:solidFill>
          <a:schemeClr val="accent4"/>
        </a:solidFill>
        <a:ln>
          <a:solidFill>
            <a:schemeClr val="bg1"/>
          </a:solidFill>
        </a:ln>
      </dgm:spPr>
      <dgm:t>
        <a:bodyPr/>
        <a:lstStyle/>
        <a:p>
          <a:r>
            <a:rPr lang="en-GB" dirty="0"/>
            <a:t>Draft 2</a:t>
          </a:r>
        </a:p>
      </dgm:t>
    </dgm:pt>
    <dgm:pt modelId="{4A6299C5-497C-0F4A-859F-A65EF9AA169B}" type="parTrans" cxnId="{82470F23-AEE4-554C-9FF5-BDCBA9DCA3A2}">
      <dgm:prSet/>
      <dgm:spPr/>
      <dgm:t>
        <a:bodyPr/>
        <a:lstStyle/>
        <a:p>
          <a:endParaRPr lang="en-GB"/>
        </a:p>
      </dgm:t>
    </dgm:pt>
    <dgm:pt modelId="{3B5CCD43-B8F9-C249-842C-8BCCE2462D13}" type="sibTrans" cxnId="{82470F23-AEE4-554C-9FF5-BDCBA9DCA3A2}">
      <dgm:prSet/>
      <dgm:spPr/>
      <dgm:t>
        <a:bodyPr/>
        <a:lstStyle/>
        <a:p>
          <a:endParaRPr lang="en-GB"/>
        </a:p>
      </dgm:t>
    </dgm:pt>
    <dgm:pt modelId="{2663E79E-7991-E541-A3BA-90F66DC1681B}">
      <dgm:prSet phldrT="[Text]"/>
      <dgm:spPr>
        <a:solidFill>
          <a:schemeClr val="accent3"/>
        </a:solidFill>
        <a:ln>
          <a:solidFill>
            <a:schemeClr val="bg1"/>
          </a:solidFill>
        </a:ln>
      </dgm:spPr>
      <dgm:t>
        <a:bodyPr/>
        <a:lstStyle/>
        <a:p>
          <a:r>
            <a:rPr lang="en-GB" dirty="0"/>
            <a:t>Tutor feedback</a:t>
          </a:r>
        </a:p>
      </dgm:t>
    </dgm:pt>
    <dgm:pt modelId="{6AE19281-D58B-5044-A6BA-F71FB9107296}" type="parTrans" cxnId="{2272ACB2-EE62-D847-B498-0CF85D8F99E2}">
      <dgm:prSet/>
      <dgm:spPr/>
      <dgm:t>
        <a:bodyPr/>
        <a:lstStyle/>
        <a:p>
          <a:endParaRPr lang="en-GB"/>
        </a:p>
      </dgm:t>
    </dgm:pt>
    <dgm:pt modelId="{8B2FBC27-EC29-F74E-A1FF-640786B83524}" type="sibTrans" cxnId="{2272ACB2-EE62-D847-B498-0CF85D8F99E2}">
      <dgm:prSet/>
      <dgm:spPr/>
      <dgm:t>
        <a:bodyPr/>
        <a:lstStyle/>
        <a:p>
          <a:endParaRPr lang="en-GB"/>
        </a:p>
      </dgm:t>
    </dgm:pt>
    <dgm:pt modelId="{B9E00208-B717-B24E-8E03-3922628848F7}">
      <dgm:prSet phldrT="[Text]"/>
      <dgm:spPr>
        <a:solidFill>
          <a:schemeClr val="accent2"/>
        </a:solidFill>
      </dgm:spPr>
      <dgm:t>
        <a:bodyPr/>
        <a:lstStyle/>
        <a:p>
          <a:r>
            <a:rPr lang="en-GB" dirty="0"/>
            <a:t>Draft 3</a:t>
          </a:r>
        </a:p>
      </dgm:t>
    </dgm:pt>
    <dgm:pt modelId="{C7A11B1D-0675-F74D-A156-285BE9FE56F4}" type="parTrans" cxnId="{D00D3005-6523-9144-9546-39C34EADB0C3}">
      <dgm:prSet/>
      <dgm:spPr/>
      <dgm:t>
        <a:bodyPr/>
        <a:lstStyle/>
        <a:p>
          <a:endParaRPr lang="en-GB"/>
        </a:p>
      </dgm:t>
    </dgm:pt>
    <dgm:pt modelId="{4C05122E-9B89-2143-AE23-4B56F7962EFB}" type="sibTrans" cxnId="{D00D3005-6523-9144-9546-39C34EADB0C3}">
      <dgm:prSet/>
      <dgm:spPr/>
      <dgm:t>
        <a:bodyPr/>
        <a:lstStyle/>
        <a:p>
          <a:endParaRPr lang="en-GB"/>
        </a:p>
      </dgm:t>
    </dgm:pt>
    <dgm:pt modelId="{AEFF24E1-E33C-AD46-8ABC-3F287A873069}">
      <dgm:prSet phldrT="[Text]"/>
      <dgm:spPr/>
      <dgm:t>
        <a:bodyPr/>
        <a:lstStyle/>
        <a:p>
          <a:r>
            <a:rPr lang="en-GB" dirty="0"/>
            <a:t>Self-feedback</a:t>
          </a:r>
        </a:p>
      </dgm:t>
    </dgm:pt>
    <dgm:pt modelId="{844B05CD-001F-6B47-8021-11883A5183FB}" type="parTrans" cxnId="{B0E34B51-D843-704B-A9B8-93D2C9827510}">
      <dgm:prSet/>
      <dgm:spPr/>
      <dgm:t>
        <a:bodyPr/>
        <a:lstStyle/>
        <a:p>
          <a:endParaRPr lang="en-GB"/>
        </a:p>
      </dgm:t>
    </dgm:pt>
    <dgm:pt modelId="{A8AF1521-6629-9141-9E2C-1596B4E88C5C}" type="sibTrans" cxnId="{B0E34B51-D843-704B-A9B8-93D2C9827510}">
      <dgm:prSet/>
      <dgm:spPr/>
      <dgm:t>
        <a:bodyPr/>
        <a:lstStyle/>
        <a:p>
          <a:endParaRPr lang="en-GB"/>
        </a:p>
      </dgm:t>
    </dgm:pt>
    <dgm:pt modelId="{FAA1E3E1-81D9-5841-AD75-B1FB5CFEFC0C}">
      <dgm:prSet phldrT="[Text]"/>
      <dgm:spPr>
        <a:solidFill>
          <a:schemeClr val="tx2">
            <a:lumMod val="75000"/>
            <a:lumOff val="25000"/>
          </a:schemeClr>
        </a:solidFill>
      </dgm:spPr>
      <dgm:t>
        <a:bodyPr/>
        <a:lstStyle/>
        <a:p>
          <a:r>
            <a:rPr lang="en-GB" dirty="0"/>
            <a:t>Summative</a:t>
          </a:r>
        </a:p>
      </dgm:t>
    </dgm:pt>
    <dgm:pt modelId="{A09FCAB7-0566-064D-96A5-9B6BDCB7F8E9}" type="parTrans" cxnId="{0635CA08-03A2-CB49-9E40-33A817A55728}">
      <dgm:prSet/>
      <dgm:spPr/>
      <dgm:t>
        <a:bodyPr/>
        <a:lstStyle/>
        <a:p>
          <a:endParaRPr lang="en-GB"/>
        </a:p>
      </dgm:t>
    </dgm:pt>
    <dgm:pt modelId="{EC70AF50-EDA0-E347-B445-6638B838E0E7}" type="sibTrans" cxnId="{0635CA08-03A2-CB49-9E40-33A817A55728}">
      <dgm:prSet/>
      <dgm:spPr/>
      <dgm:t>
        <a:bodyPr/>
        <a:lstStyle/>
        <a:p>
          <a:endParaRPr lang="en-GB"/>
        </a:p>
      </dgm:t>
    </dgm:pt>
    <dgm:pt modelId="{3F20BA7C-3EEB-594E-B548-8430AB931D80}" type="pres">
      <dgm:prSet presAssocID="{FDB4DFF0-F52A-F045-B8B2-8FE40BB6F3BC}" presName="linearFlow" presStyleCnt="0">
        <dgm:presLayoutVars>
          <dgm:resizeHandles val="exact"/>
        </dgm:presLayoutVars>
      </dgm:prSet>
      <dgm:spPr/>
    </dgm:pt>
    <dgm:pt modelId="{13D91208-00A8-3F4D-BAC3-E49209FFFD48}" type="pres">
      <dgm:prSet presAssocID="{5C2F0F21-9044-E94A-942C-FB2AA17A5689}" presName="node" presStyleLbl="node1" presStyleIdx="0" presStyleCnt="7">
        <dgm:presLayoutVars>
          <dgm:bulletEnabled val="1"/>
        </dgm:presLayoutVars>
      </dgm:prSet>
      <dgm:spPr/>
    </dgm:pt>
    <dgm:pt modelId="{995E9D18-508D-9043-A512-88FF90A6A7F5}" type="pres">
      <dgm:prSet presAssocID="{16AC8F33-0820-EE4B-8A21-956C171EF5C5}" presName="sibTrans" presStyleLbl="sibTrans2D1" presStyleIdx="0" presStyleCnt="6"/>
      <dgm:spPr/>
    </dgm:pt>
    <dgm:pt modelId="{682B5730-BCC0-2941-96BD-0A77346CE9AB}" type="pres">
      <dgm:prSet presAssocID="{16AC8F33-0820-EE4B-8A21-956C171EF5C5}" presName="connectorText" presStyleLbl="sibTrans2D1" presStyleIdx="0" presStyleCnt="6"/>
      <dgm:spPr/>
    </dgm:pt>
    <dgm:pt modelId="{6EF32414-EB38-B64F-B02A-A6BA579EE209}" type="pres">
      <dgm:prSet presAssocID="{55054523-3A0D-F347-AAD5-B02BFCE62BE6}" presName="node" presStyleLbl="node1" presStyleIdx="1" presStyleCnt="7">
        <dgm:presLayoutVars>
          <dgm:bulletEnabled val="1"/>
        </dgm:presLayoutVars>
      </dgm:prSet>
      <dgm:spPr/>
    </dgm:pt>
    <dgm:pt modelId="{D28B9270-38DB-7F4E-AD99-3D36B1473DF0}" type="pres">
      <dgm:prSet presAssocID="{E30C5590-E990-444E-9698-59E92B7A1A04}" presName="sibTrans" presStyleLbl="sibTrans2D1" presStyleIdx="1" presStyleCnt="6"/>
      <dgm:spPr/>
    </dgm:pt>
    <dgm:pt modelId="{9F9CB337-93A6-0F4D-B736-79A770DC39A8}" type="pres">
      <dgm:prSet presAssocID="{E30C5590-E990-444E-9698-59E92B7A1A04}" presName="connectorText" presStyleLbl="sibTrans2D1" presStyleIdx="1" presStyleCnt="6"/>
      <dgm:spPr/>
    </dgm:pt>
    <dgm:pt modelId="{CF697A4C-3242-B744-A326-24A8B7E9F868}" type="pres">
      <dgm:prSet presAssocID="{21DEC8D8-F887-B149-8537-FA1C42C7B04C}" presName="node" presStyleLbl="node1" presStyleIdx="2" presStyleCnt="7">
        <dgm:presLayoutVars>
          <dgm:bulletEnabled val="1"/>
        </dgm:presLayoutVars>
      </dgm:prSet>
      <dgm:spPr/>
    </dgm:pt>
    <dgm:pt modelId="{67EAF65E-719B-7B48-9CA3-CAD28E841D54}" type="pres">
      <dgm:prSet presAssocID="{3B5CCD43-B8F9-C249-842C-8BCCE2462D13}" presName="sibTrans" presStyleLbl="sibTrans2D1" presStyleIdx="2" presStyleCnt="6"/>
      <dgm:spPr/>
    </dgm:pt>
    <dgm:pt modelId="{080DD939-36C5-7448-A535-78DC03CDB36C}" type="pres">
      <dgm:prSet presAssocID="{3B5CCD43-B8F9-C249-842C-8BCCE2462D13}" presName="connectorText" presStyleLbl="sibTrans2D1" presStyleIdx="2" presStyleCnt="6"/>
      <dgm:spPr/>
    </dgm:pt>
    <dgm:pt modelId="{F0C142E2-8541-F840-98F5-AF1D34627890}" type="pres">
      <dgm:prSet presAssocID="{2663E79E-7991-E541-A3BA-90F66DC1681B}" presName="node" presStyleLbl="node1" presStyleIdx="3" presStyleCnt="7">
        <dgm:presLayoutVars>
          <dgm:bulletEnabled val="1"/>
        </dgm:presLayoutVars>
      </dgm:prSet>
      <dgm:spPr/>
    </dgm:pt>
    <dgm:pt modelId="{7F6DC717-7C0F-4A41-A9DB-340D5584B324}" type="pres">
      <dgm:prSet presAssocID="{8B2FBC27-EC29-F74E-A1FF-640786B83524}" presName="sibTrans" presStyleLbl="sibTrans2D1" presStyleIdx="3" presStyleCnt="6"/>
      <dgm:spPr/>
    </dgm:pt>
    <dgm:pt modelId="{501E2F7D-C6D5-4047-A59B-30668D4C4F09}" type="pres">
      <dgm:prSet presAssocID="{8B2FBC27-EC29-F74E-A1FF-640786B83524}" presName="connectorText" presStyleLbl="sibTrans2D1" presStyleIdx="3" presStyleCnt="6"/>
      <dgm:spPr/>
    </dgm:pt>
    <dgm:pt modelId="{25CF43CD-6ABC-654F-B2B4-E2C5304D4F4C}" type="pres">
      <dgm:prSet presAssocID="{B9E00208-B717-B24E-8E03-3922628848F7}" presName="node" presStyleLbl="node1" presStyleIdx="4" presStyleCnt="7">
        <dgm:presLayoutVars>
          <dgm:bulletEnabled val="1"/>
        </dgm:presLayoutVars>
      </dgm:prSet>
      <dgm:spPr/>
    </dgm:pt>
    <dgm:pt modelId="{C9D60EEE-DEC0-794F-9750-4CC450F4EA00}" type="pres">
      <dgm:prSet presAssocID="{4C05122E-9B89-2143-AE23-4B56F7962EFB}" presName="sibTrans" presStyleLbl="sibTrans2D1" presStyleIdx="4" presStyleCnt="6"/>
      <dgm:spPr/>
    </dgm:pt>
    <dgm:pt modelId="{6BECBA76-6408-0B4C-B3A7-D56D9C3311B8}" type="pres">
      <dgm:prSet presAssocID="{4C05122E-9B89-2143-AE23-4B56F7962EFB}" presName="connectorText" presStyleLbl="sibTrans2D1" presStyleIdx="4" presStyleCnt="6"/>
      <dgm:spPr/>
    </dgm:pt>
    <dgm:pt modelId="{89A5A638-40BD-1F40-A40E-470859A8E69B}" type="pres">
      <dgm:prSet presAssocID="{AEFF24E1-E33C-AD46-8ABC-3F287A873069}" presName="node" presStyleLbl="node1" presStyleIdx="5" presStyleCnt="7">
        <dgm:presLayoutVars>
          <dgm:bulletEnabled val="1"/>
        </dgm:presLayoutVars>
      </dgm:prSet>
      <dgm:spPr/>
    </dgm:pt>
    <dgm:pt modelId="{2242A17E-AA41-FA49-9A52-9689C1C80A52}" type="pres">
      <dgm:prSet presAssocID="{A8AF1521-6629-9141-9E2C-1596B4E88C5C}" presName="sibTrans" presStyleLbl="sibTrans2D1" presStyleIdx="5" presStyleCnt="6"/>
      <dgm:spPr/>
    </dgm:pt>
    <dgm:pt modelId="{3C0B5B3F-F9DD-4E49-89E4-2AD8A2E5629D}" type="pres">
      <dgm:prSet presAssocID="{A8AF1521-6629-9141-9E2C-1596B4E88C5C}" presName="connectorText" presStyleLbl="sibTrans2D1" presStyleIdx="5" presStyleCnt="6"/>
      <dgm:spPr/>
    </dgm:pt>
    <dgm:pt modelId="{F8A9EE58-49B5-D742-BC5B-00647362E450}" type="pres">
      <dgm:prSet presAssocID="{FAA1E3E1-81D9-5841-AD75-B1FB5CFEFC0C}" presName="node" presStyleLbl="node1" presStyleIdx="6" presStyleCnt="7">
        <dgm:presLayoutVars>
          <dgm:bulletEnabled val="1"/>
        </dgm:presLayoutVars>
      </dgm:prSet>
      <dgm:spPr/>
    </dgm:pt>
  </dgm:ptLst>
  <dgm:cxnLst>
    <dgm:cxn modelId="{D00D3005-6523-9144-9546-39C34EADB0C3}" srcId="{FDB4DFF0-F52A-F045-B8B2-8FE40BB6F3BC}" destId="{B9E00208-B717-B24E-8E03-3922628848F7}" srcOrd="4" destOrd="0" parTransId="{C7A11B1D-0675-F74D-A156-285BE9FE56F4}" sibTransId="{4C05122E-9B89-2143-AE23-4B56F7962EFB}"/>
    <dgm:cxn modelId="{0635CA08-03A2-CB49-9E40-33A817A55728}" srcId="{FDB4DFF0-F52A-F045-B8B2-8FE40BB6F3BC}" destId="{FAA1E3E1-81D9-5841-AD75-B1FB5CFEFC0C}" srcOrd="6" destOrd="0" parTransId="{A09FCAB7-0566-064D-96A5-9B6BDCB7F8E9}" sibTransId="{EC70AF50-EDA0-E347-B445-6638B838E0E7}"/>
    <dgm:cxn modelId="{1C966909-41D1-7648-9E17-E3393E65B9AC}" type="presOf" srcId="{A8AF1521-6629-9141-9E2C-1596B4E88C5C}" destId="{2242A17E-AA41-FA49-9A52-9689C1C80A52}" srcOrd="0" destOrd="0" presId="urn:microsoft.com/office/officeart/2005/8/layout/process2"/>
    <dgm:cxn modelId="{82470F23-AEE4-554C-9FF5-BDCBA9DCA3A2}" srcId="{FDB4DFF0-F52A-F045-B8B2-8FE40BB6F3BC}" destId="{21DEC8D8-F887-B149-8537-FA1C42C7B04C}" srcOrd="2" destOrd="0" parTransId="{4A6299C5-497C-0F4A-859F-A65EF9AA169B}" sibTransId="{3B5CCD43-B8F9-C249-842C-8BCCE2462D13}"/>
    <dgm:cxn modelId="{332CC923-FF95-9944-841B-62E9E1CD1126}" type="presOf" srcId="{21DEC8D8-F887-B149-8537-FA1C42C7B04C}" destId="{CF697A4C-3242-B744-A326-24A8B7E9F868}" srcOrd="0" destOrd="0" presId="urn:microsoft.com/office/officeart/2005/8/layout/process2"/>
    <dgm:cxn modelId="{9F269F2A-121B-F34C-A275-1315EFAB51A6}" type="presOf" srcId="{4C05122E-9B89-2143-AE23-4B56F7962EFB}" destId="{C9D60EEE-DEC0-794F-9750-4CC450F4EA00}" srcOrd="0" destOrd="0" presId="urn:microsoft.com/office/officeart/2005/8/layout/process2"/>
    <dgm:cxn modelId="{8F9B0233-A5F7-914C-B8F0-11A5A977F897}" type="presOf" srcId="{16AC8F33-0820-EE4B-8A21-956C171EF5C5}" destId="{682B5730-BCC0-2941-96BD-0A77346CE9AB}" srcOrd="1" destOrd="0" presId="urn:microsoft.com/office/officeart/2005/8/layout/process2"/>
    <dgm:cxn modelId="{E1368C3B-86B3-7649-808C-040F6FE51B4D}" type="presOf" srcId="{FDB4DFF0-F52A-F045-B8B2-8FE40BB6F3BC}" destId="{3F20BA7C-3EEB-594E-B548-8430AB931D80}" srcOrd="0" destOrd="0" presId="urn:microsoft.com/office/officeart/2005/8/layout/process2"/>
    <dgm:cxn modelId="{FCBC9749-9463-AB46-B8D5-1B56CEB89BF7}" type="presOf" srcId="{E30C5590-E990-444E-9698-59E92B7A1A04}" destId="{D28B9270-38DB-7F4E-AD99-3D36B1473DF0}" srcOrd="0" destOrd="0" presId="urn:microsoft.com/office/officeart/2005/8/layout/process2"/>
    <dgm:cxn modelId="{DB73444E-220F-3943-AB44-D3E83F8CB5AE}" type="presOf" srcId="{5C2F0F21-9044-E94A-942C-FB2AA17A5689}" destId="{13D91208-00A8-3F4D-BAC3-E49209FFFD48}" srcOrd="0" destOrd="0" presId="urn:microsoft.com/office/officeart/2005/8/layout/process2"/>
    <dgm:cxn modelId="{B0E34B51-D843-704B-A9B8-93D2C9827510}" srcId="{FDB4DFF0-F52A-F045-B8B2-8FE40BB6F3BC}" destId="{AEFF24E1-E33C-AD46-8ABC-3F287A873069}" srcOrd="5" destOrd="0" parTransId="{844B05CD-001F-6B47-8021-11883A5183FB}" sibTransId="{A8AF1521-6629-9141-9E2C-1596B4E88C5C}"/>
    <dgm:cxn modelId="{CE5B4F58-7FBE-014F-90D6-FADE2AA4116B}" type="presOf" srcId="{8B2FBC27-EC29-F74E-A1FF-640786B83524}" destId="{501E2F7D-C6D5-4047-A59B-30668D4C4F09}" srcOrd="1" destOrd="0" presId="urn:microsoft.com/office/officeart/2005/8/layout/process2"/>
    <dgm:cxn modelId="{B55C2869-25D2-094A-8B05-6287C6C62D64}" type="presOf" srcId="{AEFF24E1-E33C-AD46-8ABC-3F287A873069}" destId="{89A5A638-40BD-1F40-A40E-470859A8E69B}" srcOrd="0" destOrd="0" presId="urn:microsoft.com/office/officeart/2005/8/layout/process2"/>
    <dgm:cxn modelId="{CA0BCA69-0AAD-8A4A-B0B5-0389C6233CF2}" type="presOf" srcId="{4C05122E-9B89-2143-AE23-4B56F7962EFB}" destId="{6BECBA76-6408-0B4C-B3A7-D56D9C3311B8}" srcOrd="1" destOrd="0" presId="urn:microsoft.com/office/officeart/2005/8/layout/process2"/>
    <dgm:cxn modelId="{3FD9F96F-54F3-BC42-9578-DB5639E99BFD}" type="presOf" srcId="{55054523-3A0D-F347-AAD5-B02BFCE62BE6}" destId="{6EF32414-EB38-B64F-B02A-A6BA579EE209}" srcOrd="0" destOrd="0" presId="urn:microsoft.com/office/officeart/2005/8/layout/process2"/>
    <dgm:cxn modelId="{5542AB73-18CD-CC42-8B88-D18093DAB659}" srcId="{FDB4DFF0-F52A-F045-B8B2-8FE40BB6F3BC}" destId="{5C2F0F21-9044-E94A-942C-FB2AA17A5689}" srcOrd="0" destOrd="0" parTransId="{E31D1C1A-2F6C-E040-BE2E-230D50B6A977}" sibTransId="{16AC8F33-0820-EE4B-8A21-956C171EF5C5}"/>
    <dgm:cxn modelId="{565DDE84-1BC5-3648-AC8E-9B7B04471157}" type="presOf" srcId="{3B5CCD43-B8F9-C249-842C-8BCCE2462D13}" destId="{67EAF65E-719B-7B48-9CA3-CAD28E841D54}" srcOrd="0" destOrd="0" presId="urn:microsoft.com/office/officeart/2005/8/layout/process2"/>
    <dgm:cxn modelId="{B2C53D95-8076-D440-B9EE-6D07FC85A792}" srcId="{FDB4DFF0-F52A-F045-B8B2-8FE40BB6F3BC}" destId="{55054523-3A0D-F347-AAD5-B02BFCE62BE6}" srcOrd="1" destOrd="0" parTransId="{B2875E34-40A6-444C-8834-0CB58DCD22C3}" sibTransId="{E30C5590-E990-444E-9698-59E92B7A1A04}"/>
    <dgm:cxn modelId="{BF5AFB9B-B75E-2A41-9883-50ADB8F4C260}" type="presOf" srcId="{E30C5590-E990-444E-9698-59E92B7A1A04}" destId="{9F9CB337-93A6-0F4D-B736-79A770DC39A8}" srcOrd="1" destOrd="0" presId="urn:microsoft.com/office/officeart/2005/8/layout/process2"/>
    <dgm:cxn modelId="{8BAC0EA4-1BFC-BC4A-A43F-D4EDD17CBF29}" type="presOf" srcId="{B9E00208-B717-B24E-8E03-3922628848F7}" destId="{25CF43CD-6ABC-654F-B2B4-E2C5304D4F4C}" srcOrd="0" destOrd="0" presId="urn:microsoft.com/office/officeart/2005/8/layout/process2"/>
    <dgm:cxn modelId="{7E4447A7-2E7E-704B-9C0F-3C3491485800}" type="presOf" srcId="{8B2FBC27-EC29-F74E-A1FF-640786B83524}" destId="{7F6DC717-7C0F-4A41-A9DB-340D5584B324}" srcOrd="0" destOrd="0" presId="urn:microsoft.com/office/officeart/2005/8/layout/process2"/>
    <dgm:cxn modelId="{C96520AC-613D-E84B-8CE0-BAE18CF983A3}" type="presOf" srcId="{FAA1E3E1-81D9-5841-AD75-B1FB5CFEFC0C}" destId="{F8A9EE58-49B5-D742-BC5B-00647362E450}" srcOrd="0" destOrd="0" presId="urn:microsoft.com/office/officeart/2005/8/layout/process2"/>
    <dgm:cxn modelId="{2272ACB2-EE62-D847-B498-0CF85D8F99E2}" srcId="{FDB4DFF0-F52A-F045-B8B2-8FE40BB6F3BC}" destId="{2663E79E-7991-E541-A3BA-90F66DC1681B}" srcOrd="3" destOrd="0" parTransId="{6AE19281-D58B-5044-A6BA-F71FB9107296}" sibTransId="{8B2FBC27-EC29-F74E-A1FF-640786B83524}"/>
    <dgm:cxn modelId="{492D04B3-FA31-4340-8D66-72363F45E5AC}" type="presOf" srcId="{16AC8F33-0820-EE4B-8A21-956C171EF5C5}" destId="{995E9D18-508D-9043-A512-88FF90A6A7F5}" srcOrd="0" destOrd="0" presId="urn:microsoft.com/office/officeart/2005/8/layout/process2"/>
    <dgm:cxn modelId="{6B028CD4-0F90-E74F-9EB1-8921F2C46CBF}" type="presOf" srcId="{3B5CCD43-B8F9-C249-842C-8BCCE2462D13}" destId="{080DD939-36C5-7448-A535-78DC03CDB36C}" srcOrd="1" destOrd="0" presId="urn:microsoft.com/office/officeart/2005/8/layout/process2"/>
    <dgm:cxn modelId="{2283BEE3-14C4-7B4B-82A1-1078DD19A9E4}" type="presOf" srcId="{A8AF1521-6629-9141-9E2C-1596B4E88C5C}" destId="{3C0B5B3F-F9DD-4E49-89E4-2AD8A2E5629D}" srcOrd="1" destOrd="0" presId="urn:microsoft.com/office/officeart/2005/8/layout/process2"/>
    <dgm:cxn modelId="{6B470CFB-C58B-464C-98D4-935267920ABC}" type="presOf" srcId="{2663E79E-7991-E541-A3BA-90F66DC1681B}" destId="{F0C142E2-8541-F840-98F5-AF1D34627890}" srcOrd="0" destOrd="0" presId="urn:microsoft.com/office/officeart/2005/8/layout/process2"/>
    <dgm:cxn modelId="{1521701B-AF48-EA43-A6FF-86854549FCB4}" type="presParOf" srcId="{3F20BA7C-3EEB-594E-B548-8430AB931D80}" destId="{13D91208-00A8-3F4D-BAC3-E49209FFFD48}" srcOrd="0" destOrd="0" presId="urn:microsoft.com/office/officeart/2005/8/layout/process2"/>
    <dgm:cxn modelId="{9A806363-78AC-D340-9961-A338DAB94079}" type="presParOf" srcId="{3F20BA7C-3EEB-594E-B548-8430AB931D80}" destId="{995E9D18-508D-9043-A512-88FF90A6A7F5}" srcOrd="1" destOrd="0" presId="urn:microsoft.com/office/officeart/2005/8/layout/process2"/>
    <dgm:cxn modelId="{568FA672-417A-174A-A98F-58B8DF716FDD}" type="presParOf" srcId="{995E9D18-508D-9043-A512-88FF90A6A7F5}" destId="{682B5730-BCC0-2941-96BD-0A77346CE9AB}" srcOrd="0" destOrd="0" presId="urn:microsoft.com/office/officeart/2005/8/layout/process2"/>
    <dgm:cxn modelId="{4349B857-CA8C-2D4F-BF46-742C7575A9E5}" type="presParOf" srcId="{3F20BA7C-3EEB-594E-B548-8430AB931D80}" destId="{6EF32414-EB38-B64F-B02A-A6BA579EE209}" srcOrd="2" destOrd="0" presId="urn:microsoft.com/office/officeart/2005/8/layout/process2"/>
    <dgm:cxn modelId="{EBE12922-76CB-7245-8AC2-1ACDC58226D9}" type="presParOf" srcId="{3F20BA7C-3EEB-594E-B548-8430AB931D80}" destId="{D28B9270-38DB-7F4E-AD99-3D36B1473DF0}" srcOrd="3" destOrd="0" presId="urn:microsoft.com/office/officeart/2005/8/layout/process2"/>
    <dgm:cxn modelId="{8BE18B42-1FC2-BD46-BF9C-82256FA626D1}" type="presParOf" srcId="{D28B9270-38DB-7F4E-AD99-3D36B1473DF0}" destId="{9F9CB337-93A6-0F4D-B736-79A770DC39A8}" srcOrd="0" destOrd="0" presId="urn:microsoft.com/office/officeart/2005/8/layout/process2"/>
    <dgm:cxn modelId="{3F8F3DFA-2AB3-BB4F-9C74-637607BB9FB0}" type="presParOf" srcId="{3F20BA7C-3EEB-594E-B548-8430AB931D80}" destId="{CF697A4C-3242-B744-A326-24A8B7E9F868}" srcOrd="4" destOrd="0" presId="urn:microsoft.com/office/officeart/2005/8/layout/process2"/>
    <dgm:cxn modelId="{0267427E-D8E6-A044-9A1F-5684484C357B}" type="presParOf" srcId="{3F20BA7C-3EEB-594E-B548-8430AB931D80}" destId="{67EAF65E-719B-7B48-9CA3-CAD28E841D54}" srcOrd="5" destOrd="0" presId="urn:microsoft.com/office/officeart/2005/8/layout/process2"/>
    <dgm:cxn modelId="{341DEEC6-169F-3E43-A94D-144F2939FE36}" type="presParOf" srcId="{67EAF65E-719B-7B48-9CA3-CAD28E841D54}" destId="{080DD939-36C5-7448-A535-78DC03CDB36C}" srcOrd="0" destOrd="0" presId="urn:microsoft.com/office/officeart/2005/8/layout/process2"/>
    <dgm:cxn modelId="{7DFD0C5B-4118-5D40-9E1F-50EB60E86BE4}" type="presParOf" srcId="{3F20BA7C-3EEB-594E-B548-8430AB931D80}" destId="{F0C142E2-8541-F840-98F5-AF1D34627890}" srcOrd="6" destOrd="0" presId="urn:microsoft.com/office/officeart/2005/8/layout/process2"/>
    <dgm:cxn modelId="{A20EAA7F-AA4C-7D43-9DCF-A16FBBB128CB}" type="presParOf" srcId="{3F20BA7C-3EEB-594E-B548-8430AB931D80}" destId="{7F6DC717-7C0F-4A41-A9DB-340D5584B324}" srcOrd="7" destOrd="0" presId="urn:microsoft.com/office/officeart/2005/8/layout/process2"/>
    <dgm:cxn modelId="{DF114A27-C97F-2A45-90FC-643C4744FA2E}" type="presParOf" srcId="{7F6DC717-7C0F-4A41-A9DB-340D5584B324}" destId="{501E2F7D-C6D5-4047-A59B-30668D4C4F09}" srcOrd="0" destOrd="0" presId="urn:microsoft.com/office/officeart/2005/8/layout/process2"/>
    <dgm:cxn modelId="{A11154C4-0FE8-0645-9985-79F4EE004EE8}" type="presParOf" srcId="{3F20BA7C-3EEB-594E-B548-8430AB931D80}" destId="{25CF43CD-6ABC-654F-B2B4-E2C5304D4F4C}" srcOrd="8" destOrd="0" presId="urn:microsoft.com/office/officeart/2005/8/layout/process2"/>
    <dgm:cxn modelId="{0FAF47D1-AA4A-E04C-A376-C4C8F17056A7}" type="presParOf" srcId="{3F20BA7C-3EEB-594E-B548-8430AB931D80}" destId="{C9D60EEE-DEC0-794F-9750-4CC450F4EA00}" srcOrd="9" destOrd="0" presId="urn:microsoft.com/office/officeart/2005/8/layout/process2"/>
    <dgm:cxn modelId="{B4B90F03-3743-1D4E-B96F-C3D61BD27C4C}" type="presParOf" srcId="{C9D60EEE-DEC0-794F-9750-4CC450F4EA00}" destId="{6BECBA76-6408-0B4C-B3A7-D56D9C3311B8}" srcOrd="0" destOrd="0" presId="urn:microsoft.com/office/officeart/2005/8/layout/process2"/>
    <dgm:cxn modelId="{C8C9A27B-8A7A-9C4C-B737-032589E05648}" type="presParOf" srcId="{3F20BA7C-3EEB-594E-B548-8430AB931D80}" destId="{89A5A638-40BD-1F40-A40E-470859A8E69B}" srcOrd="10" destOrd="0" presId="urn:microsoft.com/office/officeart/2005/8/layout/process2"/>
    <dgm:cxn modelId="{9007059F-DAEF-F94E-A27C-C2106BE66254}" type="presParOf" srcId="{3F20BA7C-3EEB-594E-B548-8430AB931D80}" destId="{2242A17E-AA41-FA49-9A52-9689C1C80A52}" srcOrd="11" destOrd="0" presId="urn:microsoft.com/office/officeart/2005/8/layout/process2"/>
    <dgm:cxn modelId="{661DCA42-9BEE-494F-9677-E4BD25DA3EF5}" type="presParOf" srcId="{2242A17E-AA41-FA49-9A52-9689C1C80A52}" destId="{3C0B5B3F-F9DD-4E49-89E4-2AD8A2E5629D}" srcOrd="0" destOrd="0" presId="urn:microsoft.com/office/officeart/2005/8/layout/process2"/>
    <dgm:cxn modelId="{B51D99A3-7D8E-144D-A087-46A7AEF32F51}" type="presParOf" srcId="{3F20BA7C-3EEB-594E-B548-8430AB931D80}" destId="{F8A9EE58-49B5-D742-BC5B-00647362E450}" srcOrd="1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F2A373A-7E04-084A-BA2D-ACF9B13F1F53}" type="doc">
      <dgm:prSet loTypeId="urn:microsoft.com/office/officeart/2009/layout/CircleArrowProcess" loCatId="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GB"/>
        </a:p>
      </dgm:t>
    </dgm:pt>
    <dgm:pt modelId="{DB42C28C-2602-D64E-B109-4D1CDC894453}">
      <dgm:prSet phldrT="[Text]"/>
      <dgm:spPr/>
      <dgm:t>
        <a:bodyPr/>
        <a:lstStyle/>
        <a:p>
          <a:r>
            <a:rPr lang="en-GB" dirty="0"/>
            <a:t>Research</a:t>
          </a:r>
        </a:p>
      </dgm:t>
    </dgm:pt>
    <dgm:pt modelId="{E7627C1F-BDE3-DF4C-AA58-BA57587FA119}" type="parTrans" cxnId="{6338AA46-CCBA-9B4B-B4E0-C450FE594FAC}">
      <dgm:prSet/>
      <dgm:spPr/>
      <dgm:t>
        <a:bodyPr/>
        <a:lstStyle/>
        <a:p>
          <a:endParaRPr lang="en-GB"/>
        </a:p>
      </dgm:t>
    </dgm:pt>
    <dgm:pt modelId="{CED5C890-139C-8847-84E9-F7303C6FCE5A}" type="sibTrans" cxnId="{6338AA46-CCBA-9B4B-B4E0-C450FE594FAC}">
      <dgm:prSet/>
      <dgm:spPr/>
      <dgm:t>
        <a:bodyPr/>
        <a:lstStyle/>
        <a:p>
          <a:endParaRPr lang="en-GB"/>
        </a:p>
      </dgm:t>
    </dgm:pt>
    <dgm:pt modelId="{7DC446D0-C011-244F-9CE1-543E8D4B24C5}">
      <dgm:prSet phldrT="[Text]"/>
      <dgm:spPr/>
      <dgm:t>
        <a:bodyPr/>
        <a:lstStyle/>
        <a:p>
          <a:r>
            <a:rPr lang="en-GB" dirty="0"/>
            <a:t>Plan</a:t>
          </a:r>
        </a:p>
      </dgm:t>
    </dgm:pt>
    <dgm:pt modelId="{8D27051E-2FE2-9148-901E-1D2BDE6112EA}" type="parTrans" cxnId="{1CE83C5B-BF49-4C45-A66B-C7722EB6B8D3}">
      <dgm:prSet/>
      <dgm:spPr/>
      <dgm:t>
        <a:bodyPr/>
        <a:lstStyle/>
        <a:p>
          <a:endParaRPr lang="en-GB"/>
        </a:p>
      </dgm:t>
    </dgm:pt>
    <dgm:pt modelId="{67DFE274-D715-5F4E-94B2-713735F5CC29}" type="sibTrans" cxnId="{1CE83C5B-BF49-4C45-A66B-C7722EB6B8D3}">
      <dgm:prSet/>
      <dgm:spPr/>
      <dgm:t>
        <a:bodyPr/>
        <a:lstStyle/>
        <a:p>
          <a:endParaRPr lang="en-GB"/>
        </a:p>
      </dgm:t>
    </dgm:pt>
    <dgm:pt modelId="{DE948067-A2CE-A847-8333-3EADA4D105DC}">
      <dgm:prSet phldrT="[Text]"/>
      <dgm:spPr/>
      <dgm:t>
        <a:bodyPr/>
        <a:lstStyle/>
        <a:p>
          <a:r>
            <a:rPr lang="en-GB" dirty="0"/>
            <a:t>Step 1</a:t>
          </a:r>
        </a:p>
      </dgm:t>
    </dgm:pt>
    <dgm:pt modelId="{B8927FB4-0BD3-4347-8100-558268A5B719}" type="parTrans" cxnId="{AC223E46-4B1E-EB4E-929C-F7CA80F9824A}">
      <dgm:prSet/>
      <dgm:spPr/>
      <dgm:t>
        <a:bodyPr/>
        <a:lstStyle/>
        <a:p>
          <a:endParaRPr lang="en-GB"/>
        </a:p>
      </dgm:t>
    </dgm:pt>
    <dgm:pt modelId="{72C3DDA9-0E69-304A-9680-EBEFB6A55CEC}" type="sibTrans" cxnId="{AC223E46-4B1E-EB4E-929C-F7CA80F9824A}">
      <dgm:prSet/>
      <dgm:spPr/>
      <dgm:t>
        <a:bodyPr/>
        <a:lstStyle/>
        <a:p>
          <a:endParaRPr lang="en-GB"/>
        </a:p>
      </dgm:t>
    </dgm:pt>
    <dgm:pt modelId="{F657B1AF-28E5-EA47-BCB9-002E2D9D6412}">
      <dgm:prSet phldrT="[Text]"/>
      <dgm:spPr/>
      <dgm:t>
        <a:bodyPr/>
        <a:lstStyle/>
        <a:p>
          <a:r>
            <a:rPr lang="en-GB" dirty="0"/>
            <a:t>Step 2</a:t>
          </a:r>
        </a:p>
      </dgm:t>
    </dgm:pt>
    <dgm:pt modelId="{072CD352-1A35-314A-AE3D-F8BCEA923D35}" type="parTrans" cxnId="{93E1F1C7-A74B-7348-96FA-39EAC4075C8B}">
      <dgm:prSet/>
      <dgm:spPr/>
      <dgm:t>
        <a:bodyPr/>
        <a:lstStyle/>
        <a:p>
          <a:endParaRPr lang="en-GB"/>
        </a:p>
      </dgm:t>
    </dgm:pt>
    <dgm:pt modelId="{3F588E3C-2E97-6442-955A-70FE9870405F}" type="sibTrans" cxnId="{93E1F1C7-A74B-7348-96FA-39EAC4075C8B}">
      <dgm:prSet/>
      <dgm:spPr/>
      <dgm:t>
        <a:bodyPr/>
        <a:lstStyle/>
        <a:p>
          <a:endParaRPr lang="en-GB"/>
        </a:p>
      </dgm:t>
    </dgm:pt>
    <dgm:pt modelId="{0DEB1C16-9276-7B4B-963B-B61CC2173A94}">
      <dgm:prSet phldrT="[Text]"/>
      <dgm:spPr/>
      <dgm:t>
        <a:bodyPr/>
        <a:lstStyle/>
        <a:p>
          <a:r>
            <a:rPr lang="en-GB" dirty="0"/>
            <a:t>Step 3</a:t>
          </a:r>
        </a:p>
      </dgm:t>
    </dgm:pt>
    <dgm:pt modelId="{EA036BAC-D6FB-EF4C-A326-44408320D8B0}" type="parTrans" cxnId="{BBA7C79F-DE5D-1444-B9BB-F6257A6D5CE5}">
      <dgm:prSet/>
      <dgm:spPr/>
      <dgm:t>
        <a:bodyPr/>
        <a:lstStyle/>
        <a:p>
          <a:endParaRPr lang="en-GB"/>
        </a:p>
      </dgm:t>
    </dgm:pt>
    <dgm:pt modelId="{BE1E9310-9862-BA4C-AFA4-79E39E33C10B}" type="sibTrans" cxnId="{BBA7C79F-DE5D-1444-B9BB-F6257A6D5CE5}">
      <dgm:prSet/>
      <dgm:spPr/>
      <dgm:t>
        <a:bodyPr/>
        <a:lstStyle/>
        <a:p>
          <a:endParaRPr lang="en-GB"/>
        </a:p>
      </dgm:t>
    </dgm:pt>
    <dgm:pt modelId="{60268CA9-80F8-6047-B514-5A8AA017AE31}">
      <dgm:prSet phldrT="[Text]"/>
      <dgm:spPr/>
      <dgm:t>
        <a:bodyPr/>
        <a:lstStyle/>
        <a:p>
          <a:r>
            <a:rPr lang="en-GB" dirty="0"/>
            <a:t>Report</a:t>
          </a:r>
        </a:p>
      </dgm:t>
    </dgm:pt>
    <dgm:pt modelId="{3F8BF79A-82D5-F449-8E8F-277349835951}" type="parTrans" cxnId="{68434A23-8083-5E4D-9BDE-4D4000B46CBF}">
      <dgm:prSet/>
      <dgm:spPr/>
      <dgm:t>
        <a:bodyPr/>
        <a:lstStyle/>
        <a:p>
          <a:endParaRPr lang="en-GB"/>
        </a:p>
      </dgm:t>
    </dgm:pt>
    <dgm:pt modelId="{D46217E6-B945-CF49-AF1A-99DB2D59478B}" type="sibTrans" cxnId="{68434A23-8083-5E4D-9BDE-4D4000B46CBF}">
      <dgm:prSet/>
      <dgm:spPr/>
      <dgm:t>
        <a:bodyPr/>
        <a:lstStyle/>
        <a:p>
          <a:endParaRPr lang="en-GB"/>
        </a:p>
      </dgm:t>
    </dgm:pt>
    <dgm:pt modelId="{6328FB4D-AF33-8F41-8200-8B3677CB199F}">
      <dgm:prSet phldrT="[Text]"/>
      <dgm:spPr/>
      <dgm:t>
        <a:bodyPr/>
        <a:lstStyle/>
        <a:p>
          <a:r>
            <a:rPr lang="en-GB" dirty="0"/>
            <a:t>Present</a:t>
          </a:r>
        </a:p>
      </dgm:t>
    </dgm:pt>
    <dgm:pt modelId="{DFB8E821-20C5-C447-874F-5B7BBA0CB382}" type="parTrans" cxnId="{98DF6FCB-37D2-7240-83BE-A0C2C8A08788}">
      <dgm:prSet/>
      <dgm:spPr/>
      <dgm:t>
        <a:bodyPr/>
        <a:lstStyle/>
        <a:p>
          <a:endParaRPr lang="en-GB"/>
        </a:p>
      </dgm:t>
    </dgm:pt>
    <dgm:pt modelId="{B8E76425-38A2-B74D-BA4B-042AD896B568}" type="sibTrans" cxnId="{98DF6FCB-37D2-7240-83BE-A0C2C8A08788}">
      <dgm:prSet/>
      <dgm:spPr/>
      <dgm:t>
        <a:bodyPr/>
        <a:lstStyle/>
        <a:p>
          <a:endParaRPr lang="en-GB"/>
        </a:p>
      </dgm:t>
    </dgm:pt>
    <dgm:pt modelId="{2A6800B0-0087-724F-BB9F-1072F93B4D46}" type="pres">
      <dgm:prSet presAssocID="{3F2A373A-7E04-084A-BA2D-ACF9B13F1F53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195633BD-2D4C-A34E-A364-FF6A595BE231}" type="pres">
      <dgm:prSet presAssocID="{DB42C28C-2602-D64E-B109-4D1CDC894453}" presName="Accent1" presStyleCnt="0"/>
      <dgm:spPr/>
    </dgm:pt>
    <dgm:pt modelId="{C7BA6497-DD45-1944-867D-AA4117E5EA4C}" type="pres">
      <dgm:prSet presAssocID="{DB42C28C-2602-D64E-B109-4D1CDC894453}" presName="Accent" presStyleLbl="node1" presStyleIdx="0" presStyleCnt="7"/>
      <dgm:spPr>
        <a:solidFill>
          <a:schemeClr val="accent1"/>
        </a:solidFill>
        <a:ln>
          <a:solidFill>
            <a:schemeClr val="bg1"/>
          </a:solidFill>
        </a:ln>
      </dgm:spPr>
    </dgm:pt>
    <dgm:pt modelId="{BCA1EAA3-6EB5-0D46-B1DB-CEB641D7330B}" type="pres">
      <dgm:prSet presAssocID="{DB42C28C-2602-D64E-B109-4D1CDC894453}" presName="Parent1" presStyleLbl="revTx" presStyleIdx="0" presStyleCnt="7">
        <dgm:presLayoutVars>
          <dgm:chMax val="1"/>
          <dgm:chPref val="1"/>
          <dgm:bulletEnabled val="1"/>
        </dgm:presLayoutVars>
      </dgm:prSet>
      <dgm:spPr/>
    </dgm:pt>
    <dgm:pt modelId="{B16ED0E0-6376-114B-8A1F-C1EA77D2E3F4}" type="pres">
      <dgm:prSet presAssocID="{7DC446D0-C011-244F-9CE1-543E8D4B24C5}" presName="Accent2" presStyleCnt="0"/>
      <dgm:spPr/>
    </dgm:pt>
    <dgm:pt modelId="{52E09229-E651-BC40-B2FC-A6144074741E}" type="pres">
      <dgm:prSet presAssocID="{7DC446D0-C011-244F-9CE1-543E8D4B24C5}" presName="Accent" presStyleLbl="node1" presStyleIdx="1" presStyleCnt="7"/>
      <dgm:spPr>
        <a:solidFill>
          <a:schemeClr val="accent2"/>
        </a:solidFill>
        <a:ln>
          <a:solidFill>
            <a:schemeClr val="bg1"/>
          </a:solidFill>
        </a:ln>
      </dgm:spPr>
    </dgm:pt>
    <dgm:pt modelId="{A55D547D-930E-354D-8B11-C8BF3C58C259}" type="pres">
      <dgm:prSet presAssocID="{7DC446D0-C011-244F-9CE1-543E8D4B24C5}" presName="Parent2" presStyleLbl="revTx" presStyleIdx="1" presStyleCnt="7">
        <dgm:presLayoutVars>
          <dgm:chMax val="1"/>
          <dgm:chPref val="1"/>
          <dgm:bulletEnabled val="1"/>
        </dgm:presLayoutVars>
      </dgm:prSet>
      <dgm:spPr/>
    </dgm:pt>
    <dgm:pt modelId="{582F72EF-4C56-4349-90B2-BFE7DAC88555}" type="pres">
      <dgm:prSet presAssocID="{DE948067-A2CE-A847-8333-3EADA4D105DC}" presName="Accent3" presStyleCnt="0"/>
      <dgm:spPr/>
    </dgm:pt>
    <dgm:pt modelId="{62CA9017-ED2A-504E-8481-174D2E3FFBEB}" type="pres">
      <dgm:prSet presAssocID="{DE948067-A2CE-A847-8333-3EADA4D105DC}" presName="Accent" presStyleLbl="node1" presStyleIdx="2" presStyleCnt="7"/>
      <dgm:spPr>
        <a:solidFill>
          <a:schemeClr val="accent3"/>
        </a:solidFill>
        <a:ln>
          <a:solidFill>
            <a:schemeClr val="bg1"/>
          </a:solidFill>
        </a:ln>
      </dgm:spPr>
    </dgm:pt>
    <dgm:pt modelId="{2B43C8E5-66CE-E140-A48C-017A748E9C8D}" type="pres">
      <dgm:prSet presAssocID="{DE948067-A2CE-A847-8333-3EADA4D105DC}" presName="Parent3" presStyleLbl="revTx" presStyleIdx="2" presStyleCnt="7">
        <dgm:presLayoutVars>
          <dgm:chMax val="1"/>
          <dgm:chPref val="1"/>
          <dgm:bulletEnabled val="1"/>
        </dgm:presLayoutVars>
      </dgm:prSet>
      <dgm:spPr/>
    </dgm:pt>
    <dgm:pt modelId="{E4D8AC3A-023E-9742-836D-598B2EF7A715}" type="pres">
      <dgm:prSet presAssocID="{F657B1AF-28E5-EA47-BCB9-002E2D9D6412}" presName="Accent4" presStyleCnt="0"/>
      <dgm:spPr/>
    </dgm:pt>
    <dgm:pt modelId="{AFE3C1A3-3E0B-E04F-8A72-F094F869CB55}" type="pres">
      <dgm:prSet presAssocID="{F657B1AF-28E5-EA47-BCB9-002E2D9D6412}" presName="Accent" presStyleLbl="node1" presStyleIdx="3" presStyleCnt="7"/>
      <dgm:spPr>
        <a:solidFill>
          <a:schemeClr val="accent4"/>
        </a:solidFill>
        <a:ln>
          <a:solidFill>
            <a:schemeClr val="bg1"/>
          </a:solidFill>
        </a:ln>
      </dgm:spPr>
    </dgm:pt>
    <dgm:pt modelId="{1793A2D3-9F66-A249-B25F-8BD2DCAD28DB}" type="pres">
      <dgm:prSet presAssocID="{F657B1AF-28E5-EA47-BCB9-002E2D9D6412}" presName="Parent4" presStyleLbl="revTx" presStyleIdx="3" presStyleCnt="7">
        <dgm:presLayoutVars>
          <dgm:chMax val="1"/>
          <dgm:chPref val="1"/>
          <dgm:bulletEnabled val="1"/>
        </dgm:presLayoutVars>
      </dgm:prSet>
      <dgm:spPr/>
    </dgm:pt>
    <dgm:pt modelId="{857FFF3D-4014-1643-80FA-5AB58FD81829}" type="pres">
      <dgm:prSet presAssocID="{0DEB1C16-9276-7B4B-963B-B61CC2173A94}" presName="Accent5" presStyleCnt="0"/>
      <dgm:spPr/>
    </dgm:pt>
    <dgm:pt modelId="{7F210A4C-E034-C443-934C-0AF3B6201866}" type="pres">
      <dgm:prSet presAssocID="{0DEB1C16-9276-7B4B-963B-B61CC2173A94}" presName="Accent" presStyleLbl="node1" presStyleIdx="4" presStyleCnt="7"/>
      <dgm:spPr>
        <a:solidFill>
          <a:schemeClr val="accent5"/>
        </a:solidFill>
        <a:ln>
          <a:solidFill>
            <a:schemeClr val="bg1"/>
          </a:solidFill>
        </a:ln>
      </dgm:spPr>
    </dgm:pt>
    <dgm:pt modelId="{050B0CB2-AC04-624A-B750-8B609208D7C3}" type="pres">
      <dgm:prSet presAssocID="{0DEB1C16-9276-7B4B-963B-B61CC2173A94}" presName="Parent5" presStyleLbl="revTx" presStyleIdx="4" presStyleCnt="7">
        <dgm:presLayoutVars>
          <dgm:chMax val="1"/>
          <dgm:chPref val="1"/>
          <dgm:bulletEnabled val="1"/>
        </dgm:presLayoutVars>
      </dgm:prSet>
      <dgm:spPr/>
    </dgm:pt>
    <dgm:pt modelId="{8F223494-1277-674E-8021-3EA1692DE809}" type="pres">
      <dgm:prSet presAssocID="{60268CA9-80F8-6047-B514-5A8AA017AE31}" presName="Accent6" presStyleCnt="0"/>
      <dgm:spPr/>
    </dgm:pt>
    <dgm:pt modelId="{D587BBB7-3CD1-634C-9063-0CDAD493C666}" type="pres">
      <dgm:prSet presAssocID="{60268CA9-80F8-6047-B514-5A8AA017AE31}" presName="Accent" presStyleLbl="node1" presStyleIdx="5" presStyleCnt="7"/>
      <dgm:spPr>
        <a:solidFill>
          <a:schemeClr val="accent6"/>
        </a:solidFill>
        <a:ln>
          <a:solidFill>
            <a:schemeClr val="bg1"/>
          </a:solidFill>
        </a:ln>
      </dgm:spPr>
    </dgm:pt>
    <dgm:pt modelId="{96994411-47A9-4C46-9FB7-BBE98D6FD26E}" type="pres">
      <dgm:prSet presAssocID="{60268CA9-80F8-6047-B514-5A8AA017AE31}" presName="Parent6" presStyleLbl="revTx" presStyleIdx="5" presStyleCnt="7">
        <dgm:presLayoutVars>
          <dgm:chMax val="1"/>
          <dgm:chPref val="1"/>
          <dgm:bulletEnabled val="1"/>
        </dgm:presLayoutVars>
      </dgm:prSet>
      <dgm:spPr/>
    </dgm:pt>
    <dgm:pt modelId="{CD05A068-C219-554F-BC82-E96BACA70280}" type="pres">
      <dgm:prSet presAssocID="{6328FB4D-AF33-8F41-8200-8B3677CB199F}" presName="Accent7" presStyleCnt="0"/>
      <dgm:spPr/>
    </dgm:pt>
    <dgm:pt modelId="{DE29BC8F-36DC-144A-9410-DC062263305E}" type="pres">
      <dgm:prSet presAssocID="{6328FB4D-AF33-8F41-8200-8B3677CB199F}" presName="Accent" presStyleLbl="node1" presStyleIdx="6" presStyleCnt="7"/>
      <dgm:spPr>
        <a:solidFill>
          <a:schemeClr val="tx2">
            <a:lumMod val="75000"/>
            <a:lumOff val="25000"/>
          </a:schemeClr>
        </a:solidFill>
        <a:ln>
          <a:solidFill>
            <a:schemeClr val="bg1"/>
          </a:solidFill>
        </a:ln>
      </dgm:spPr>
    </dgm:pt>
    <dgm:pt modelId="{2AFB25DE-090F-5742-A798-9E9D88531A9A}" type="pres">
      <dgm:prSet presAssocID="{6328FB4D-AF33-8F41-8200-8B3677CB199F}" presName="Parent7" presStyleLbl="revTx" presStyleIdx="6" presStyleCnt="7">
        <dgm:presLayoutVars>
          <dgm:chMax val="1"/>
          <dgm:chPref val="1"/>
          <dgm:bulletEnabled val="1"/>
        </dgm:presLayoutVars>
      </dgm:prSet>
      <dgm:spPr/>
    </dgm:pt>
  </dgm:ptLst>
  <dgm:cxnLst>
    <dgm:cxn modelId="{68434A23-8083-5E4D-9BDE-4D4000B46CBF}" srcId="{3F2A373A-7E04-084A-BA2D-ACF9B13F1F53}" destId="{60268CA9-80F8-6047-B514-5A8AA017AE31}" srcOrd="5" destOrd="0" parTransId="{3F8BF79A-82D5-F449-8E8F-277349835951}" sibTransId="{D46217E6-B945-CF49-AF1A-99DB2D59478B}"/>
    <dgm:cxn modelId="{AC223E46-4B1E-EB4E-929C-F7CA80F9824A}" srcId="{3F2A373A-7E04-084A-BA2D-ACF9B13F1F53}" destId="{DE948067-A2CE-A847-8333-3EADA4D105DC}" srcOrd="2" destOrd="0" parTransId="{B8927FB4-0BD3-4347-8100-558268A5B719}" sibTransId="{72C3DDA9-0E69-304A-9680-EBEFB6A55CEC}"/>
    <dgm:cxn modelId="{6338AA46-CCBA-9B4B-B4E0-C450FE594FAC}" srcId="{3F2A373A-7E04-084A-BA2D-ACF9B13F1F53}" destId="{DB42C28C-2602-D64E-B109-4D1CDC894453}" srcOrd="0" destOrd="0" parTransId="{E7627C1F-BDE3-DF4C-AA58-BA57587FA119}" sibTransId="{CED5C890-139C-8847-84E9-F7303C6FCE5A}"/>
    <dgm:cxn modelId="{1CE83C5B-BF49-4C45-A66B-C7722EB6B8D3}" srcId="{3F2A373A-7E04-084A-BA2D-ACF9B13F1F53}" destId="{7DC446D0-C011-244F-9CE1-543E8D4B24C5}" srcOrd="1" destOrd="0" parTransId="{8D27051E-2FE2-9148-901E-1D2BDE6112EA}" sibTransId="{67DFE274-D715-5F4E-94B2-713735F5CC29}"/>
    <dgm:cxn modelId="{9A44A48D-D39B-B54A-8F65-8BB852E404DB}" type="presOf" srcId="{6328FB4D-AF33-8F41-8200-8B3677CB199F}" destId="{2AFB25DE-090F-5742-A798-9E9D88531A9A}" srcOrd="0" destOrd="0" presId="urn:microsoft.com/office/officeart/2009/layout/CircleArrowProcess"/>
    <dgm:cxn modelId="{6DC4F89C-6424-0D42-BF4F-D4773537275B}" type="presOf" srcId="{F657B1AF-28E5-EA47-BCB9-002E2D9D6412}" destId="{1793A2D3-9F66-A249-B25F-8BD2DCAD28DB}" srcOrd="0" destOrd="0" presId="urn:microsoft.com/office/officeart/2009/layout/CircleArrowProcess"/>
    <dgm:cxn modelId="{BBA7C79F-DE5D-1444-B9BB-F6257A6D5CE5}" srcId="{3F2A373A-7E04-084A-BA2D-ACF9B13F1F53}" destId="{0DEB1C16-9276-7B4B-963B-B61CC2173A94}" srcOrd="4" destOrd="0" parTransId="{EA036BAC-D6FB-EF4C-A326-44408320D8B0}" sibTransId="{BE1E9310-9862-BA4C-AFA4-79E39E33C10B}"/>
    <dgm:cxn modelId="{61AAEAB5-5FA4-3240-84FA-4811DD328D4E}" type="presOf" srcId="{7DC446D0-C011-244F-9CE1-543E8D4B24C5}" destId="{A55D547D-930E-354D-8B11-C8BF3C58C259}" srcOrd="0" destOrd="0" presId="urn:microsoft.com/office/officeart/2009/layout/CircleArrowProcess"/>
    <dgm:cxn modelId="{54F5FEBF-272D-C84C-B20F-7C65495D9D71}" type="presOf" srcId="{0DEB1C16-9276-7B4B-963B-B61CC2173A94}" destId="{050B0CB2-AC04-624A-B750-8B609208D7C3}" srcOrd="0" destOrd="0" presId="urn:microsoft.com/office/officeart/2009/layout/CircleArrowProcess"/>
    <dgm:cxn modelId="{CF0455C6-376B-DD41-AAA3-E9E80F0395EA}" type="presOf" srcId="{DE948067-A2CE-A847-8333-3EADA4D105DC}" destId="{2B43C8E5-66CE-E140-A48C-017A748E9C8D}" srcOrd="0" destOrd="0" presId="urn:microsoft.com/office/officeart/2009/layout/CircleArrowProcess"/>
    <dgm:cxn modelId="{93E1F1C7-A74B-7348-96FA-39EAC4075C8B}" srcId="{3F2A373A-7E04-084A-BA2D-ACF9B13F1F53}" destId="{F657B1AF-28E5-EA47-BCB9-002E2D9D6412}" srcOrd="3" destOrd="0" parTransId="{072CD352-1A35-314A-AE3D-F8BCEA923D35}" sibTransId="{3F588E3C-2E97-6442-955A-70FE9870405F}"/>
    <dgm:cxn modelId="{86C6F2C7-8ABA-D847-99CC-9231864C7836}" type="presOf" srcId="{3F2A373A-7E04-084A-BA2D-ACF9B13F1F53}" destId="{2A6800B0-0087-724F-BB9F-1072F93B4D46}" srcOrd="0" destOrd="0" presId="urn:microsoft.com/office/officeart/2009/layout/CircleArrowProcess"/>
    <dgm:cxn modelId="{98DF6FCB-37D2-7240-83BE-A0C2C8A08788}" srcId="{3F2A373A-7E04-084A-BA2D-ACF9B13F1F53}" destId="{6328FB4D-AF33-8F41-8200-8B3677CB199F}" srcOrd="6" destOrd="0" parTransId="{DFB8E821-20C5-C447-874F-5B7BBA0CB382}" sibTransId="{B8E76425-38A2-B74D-BA4B-042AD896B568}"/>
    <dgm:cxn modelId="{CA4CFFD2-7EC2-E147-920D-669CD958D8BD}" type="presOf" srcId="{60268CA9-80F8-6047-B514-5A8AA017AE31}" destId="{96994411-47A9-4C46-9FB7-BBE98D6FD26E}" srcOrd="0" destOrd="0" presId="urn:microsoft.com/office/officeart/2009/layout/CircleArrowProcess"/>
    <dgm:cxn modelId="{1C04B8E1-20E0-1D4F-BB44-5DF19FCE1939}" type="presOf" srcId="{DB42C28C-2602-D64E-B109-4D1CDC894453}" destId="{BCA1EAA3-6EB5-0D46-B1DB-CEB641D7330B}" srcOrd="0" destOrd="0" presId="urn:microsoft.com/office/officeart/2009/layout/CircleArrowProcess"/>
    <dgm:cxn modelId="{D11830B9-623A-0D47-8619-7F2F50AF8D1D}" type="presParOf" srcId="{2A6800B0-0087-724F-BB9F-1072F93B4D46}" destId="{195633BD-2D4C-A34E-A364-FF6A595BE231}" srcOrd="0" destOrd="0" presId="urn:microsoft.com/office/officeart/2009/layout/CircleArrowProcess"/>
    <dgm:cxn modelId="{A97539C8-8B34-164D-826B-54BA21FF94EB}" type="presParOf" srcId="{195633BD-2D4C-A34E-A364-FF6A595BE231}" destId="{C7BA6497-DD45-1944-867D-AA4117E5EA4C}" srcOrd="0" destOrd="0" presId="urn:microsoft.com/office/officeart/2009/layout/CircleArrowProcess"/>
    <dgm:cxn modelId="{AA504A1A-D3FA-5D49-B83A-D29F1FB76CB2}" type="presParOf" srcId="{2A6800B0-0087-724F-BB9F-1072F93B4D46}" destId="{BCA1EAA3-6EB5-0D46-B1DB-CEB641D7330B}" srcOrd="1" destOrd="0" presId="urn:microsoft.com/office/officeart/2009/layout/CircleArrowProcess"/>
    <dgm:cxn modelId="{2AD6968E-973E-D74A-A393-A63DEE3BC992}" type="presParOf" srcId="{2A6800B0-0087-724F-BB9F-1072F93B4D46}" destId="{B16ED0E0-6376-114B-8A1F-C1EA77D2E3F4}" srcOrd="2" destOrd="0" presId="urn:microsoft.com/office/officeart/2009/layout/CircleArrowProcess"/>
    <dgm:cxn modelId="{F70C3A31-B298-1042-AB87-129872EF5441}" type="presParOf" srcId="{B16ED0E0-6376-114B-8A1F-C1EA77D2E3F4}" destId="{52E09229-E651-BC40-B2FC-A6144074741E}" srcOrd="0" destOrd="0" presId="urn:microsoft.com/office/officeart/2009/layout/CircleArrowProcess"/>
    <dgm:cxn modelId="{8D806EFA-E5AD-4C4E-B104-3FDA09070C5A}" type="presParOf" srcId="{2A6800B0-0087-724F-BB9F-1072F93B4D46}" destId="{A55D547D-930E-354D-8B11-C8BF3C58C259}" srcOrd="3" destOrd="0" presId="urn:microsoft.com/office/officeart/2009/layout/CircleArrowProcess"/>
    <dgm:cxn modelId="{75392DDF-4171-3142-A55C-A08B4BDC02EF}" type="presParOf" srcId="{2A6800B0-0087-724F-BB9F-1072F93B4D46}" destId="{582F72EF-4C56-4349-90B2-BFE7DAC88555}" srcOrd="4" destOrd="0" presId="urn:microsoft.com/office/officeart/2009/layout/CircleArrowProcess"/>
    <dgm:cxn modelId="{6268195B-6906-9840-B77B-8CC64FDA5D2F}" type="presParOf" srcId="{582F72EF-4C56-4349-90B2-BFE7DAC88555}" destId="{62CA9017-ED2A-504E-8481-174D2E3FFBEB}" srcOrd="0" destOrd="0" presId="urn:microsoft.com/office/officeart/2009/layout/CircleArrowProcess"/>
    <dgm:cxn modelId="{D15E3F97-9E32-9B40-873A-598BEB371659}" type="presParOf" srcId="{2A6800B0-0087-724F-BB9F-1072F93B4D46}" destId="{2B43C8E5-66CE-E140-A48C-017A748E9C8D}" srcOrd="5" destOrd="0" presId="urn:microsoft.com/office/officeart/2009/layout/CircleArrowProcess"/>
    <dgm:cxn modelId="{8C94BB7A-92F2-9342-A9B6-AE985B788908}" type="presParOf" srcId="{2A6800B0-0087-724F-BB9F-1072F93B4D46}" destId="{E4D8AC3A-023E-9742-836D-598B2EF7A715}" srcOrd="6" destOrd="0" presId="urn:microsoft.com/office/officeart/2009/layout/CircleArrowProcess"/>
    <dgm:cxn modelId="{2286D7E3-2BC2-A942-81DC-964AE55D33D2}" type="presParOf" srcId="{E4D8AC3A-023E-9742-836D-598B2EF7A715}" destId="{AFE3C1A3-3E0B-E04F-8A72-F094F869CB55}" srcOrd="0" destOrd="0" presId="urn:microsoft.com/office/officeart/2009/layout/CircleArrowProcess"/>
    <dgm:cxn modelId="{81FB3939-BE31-B747-8A50-41254ADB0F56}" type="presParOf" srcId="{2A6800B0-0087-724F-BB9F-1072F93B4D46}" destId="{1793A2D3-9F66-A249-B25F-8BD2DCAD28DB}" srcOrd="7" destOrd="0" presId="urn:microsoft.com/office/officeart/2009/layout/CircleArrowProcess"/>
    <dgm:cxn modelId="{5B4917EB-CD59-8A4B-A6F2-9CC58A9D5594}" type="presParOf" srcId="{2A6800B0-0087-724F-BB9F-1072F93B4D46}" destId="{857FFF3D-4014-1643-80FA-5AB58FD81829}" srcOrd="8" destOrd="0" presId="urn:microsoft.com/office/officeart/2009/layout/CircleArrowProcess"/>
    <dgm:cxn modelId="{A912DF87-9471-E945-A304-32E4F015DFDE}" type="presParOf" srcId="{857FFF3D-4014-1643-80FA-5AB58FD81829}" destId="{7F210A4C-E034-C443-934C-0AF3B6201866}" srcOrd="0" destOrd="0" presId="urn:microsoft.com/office/officeart/2009/layout/CircleArrowProcess"/>
    <dgm:cxn modelId="{476D50A0-9856-6647-9BC0-CAE70B402D5C}" type="presParOf" srcId="{2A6800B0-0087-724F-BB9F-1072F93B4D46}" destId="{050B0CB2-AC04-624A-B750-8B609208D7C3}" srcOrd="9" destOrd="0" presId="urn:microsoft.com/office/officeart/2009/layout/CircleArrowProcess"/>
    <dgm:cxn modelId="{6ABD70A5-B765-6445-902B-B4BDDF88BA9A}" type="presParOf" srcId="{2A6800B0-0087-724F-BB9F-1072F93B4D46}" destId="{8F223494-1277-674E-8021-3EA1692DE809}" srcOrd="10" destOrd="0" presId="urn:microsoft.com/office/officeart/2009/layout/CircleArrowProcess"/>
    <dgm:cxn modelId="{F88AA4CC-A805-CB43-8A81-51B615C1C8DB}" type="presParOf" srcId="{8F223494-1277-674E-8021-3EA1692DE809}" destId="{D587BBB7-3CD1-634C-9063-0CDAD493C666}" srcOrd="0" destOrd="0" presId="urn:microsoft.com/office/officeart/2009/layout/CircleArrowProcess"/>
    <dgm:cxn modelId="{EE1B9CBB-51A6-8847-8EFC-120E594835C7}" type="presParOf" srcId="{2A6800B0-0087-724F-BB9F-1072F93B4D46}" destId="{96994411-47A9-4C46-9FB7-BBE98D6FD26E}" srcOrd="11" destOrd="0" presId="urn:microsoft.com/office/officeart/2009/layout/CircleArrowProcess"/>
    <dgm:cxn modelId="{BB5CE569-84FC-1B4F-8E1B-1BC7256BB666}" type="presParOf" srcId="{2A6800B0-0087-724F-BB9F-1072F93B4D46}" destId="{CD05A068-C219-554F-BC82-E96BACA70280}" srcOrd="12" destOrd="0" presId="urn:microsoft.com/office/officeart/2009/layout/CircleArrowProcess"/>
    <dgm:cxn modelId="{A306FB68-035F-DF43-991D-10AAF5F969F5}" type="presParOf" srcId="{CD05A068-C219-554F-BC82-E96BACA70280}" destId="{DE29BC8F-36DC-144A-9410-DC062263305E}" srcOrd="0" destOrd="0" presId="urn:microsoft.com/office/officeart/2009/layout/CircleArrowProcess"/>
    <dgm:cxn modelId="{3793F704-8E58-8D49-A196-856F3EEED414}" type="presParOf" srcId="{2A6800B0-0087-724F-BB9F-1072F93B4D46}" destId="{2AFB25DE-090F-5742-A798-9E9D88531A9A}" srcOrd="13" destOrd="0" presId="urn:microsoft.com/office/officeart/2009/layout/CircleArrowProcess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6B3B49-09E3-E643-A574-706C7A974B7F}">
      <dsp:nvSpPr>
        <dsp:cNvPr id="0" name=""/>
        <dsp:cNvSpPr/>
      </dsp:nvSpPr>
      <dsp:spPr>
        <a:xfrm rot="5400000">
          <a:off x="248584" y="2698791"/>
          <a:ext cx="727167" cy="120999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9D3539-0AEE-4146-87AD-2F89A501688C}">
      <dsp:nvSpPr>
        <dsp:cNvPr id="0" name=""/>
        <dsp:cNvSpPr/>
      </dsp:nvSpPr>
      <dsp:spPr>
        <a:xfrm>
          <a:off x="127202" y="3060317"/>
          <a:ext cx="1092386" cy="9575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latin typeface="Arial" panose="020B0604020202020204" pitchFamily="34" charset="0"/>
              <a:cs typeface="Arial" panose="020B0604020202020204" pitchFamily="34" charset="0"/>
            </a:rPr>
            <a:t>Quiz 1</a:t>
          </a:r>
        </a:p>
      </dsp:txBody>
      <dsp:txXfrm>
        <a:off x="127202" y="3060317"/>
        <a:ext cx="1092386" cy="957540"/>
      </dsp:txXfrm>
    </dsp:sp>
    <dsp:sp modelId="{4BDD09AB-126E-934B-BAD8-8BF2B69E7DE5}">
      <dsp:nvSpPr>
        <dsp:cNvPr id="0" name=""/>
        <dsp:cNvSpPr/>
      </dsp:nvSpPr>
      <dsp:spPr>
        <a:xfrm>
          <a:off x="1046138" y="2609710"/>
          <a:ext cx="206110" cy="206110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9C4D8D-7CE5-0949-B27F-07C68DE18B60}">
      <dsp:nvSpPr>
        <dsp:cNvPr id="0" name=""/>
        <dsp:cNvSpPr/>
      </dsp:nvSpPr>
      <dsp:spPr>
        <a:xfrm rot="5400000">
          <a:off x="1585879" y="2367876"/>
          <a:ext cx="727167" cy="120999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F94EE4-FFFC-8344-8721-C6229177EFD0}">
      <dsp:nvSpPr>
        <dsp:cNvPr id="0" name=""/>
        <dsp:cNvSpPr/>
      </dsp:nvSpPr>
      <dsp:spPr>
        <a:xfrm>
          <a:off x="1464496" y="2729403"/>
          <a:ext cx="1092386" cy="9575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latin typeface="Arial" panose="020B0604020202020204" pitchFamily="34" charset="0"/>
              <a:cs typeface="Arial" panose="020B0604020202020204" pitchFamily="34" charset="0"/>
            </a:rPr>
            <a:t>Quiz 2</a:t>
          </a:r>
        </a:p>
      </dsp:txBody>
      <dsp:txXfrm>
        <a:off x="1464496" y="2729403"/>
        <a:ext cx="1092386" cy="957540"/>
      </dsp:txXfrm>
    </dsp:sp>
    <dsp:sp modelId="{3B41D33B-AF16-3E43-A208-BF2734EABF63}">
      <dsp:nvSpPr>
        <dsp:cNvPr id="0" name=""/>
        <dsp:cNvSpPr/>
      </dsp:nvSpPr>
      <dsp:spPr>
        <a:xfrm>
          <a:off x="2350772" y="2278795"/>
          <a:ext cx="206110" cy="206110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C2F283-FD73-6C47-A29A-03072EAB4076}">
      <dsp:nvSpPr>
        <dsp:cNvPr id="0" name=""/>
        <dsp:cNvSpPr/>
      </dsp:nvSpPr>
      <dsp:spPr>
        <a:xfrm rot="5400000">
          <a:off x="2923173" y="2036961"/>
          <a:ext cx="727167" cy="120999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607CC0-6B09-E440-A57B-66E8763F7815}">
      <dsp:nvSpPr>
        <dsp:cNvPr id="0" name=""/>
        <dsp:cNvSpPr/>
      </dsp:nvSpPr>
      <dsp:spPr>
        <a:xfrm>
          <a:off x="2801791" y="2398488"/>
          <a:ext cx="1092386" cy="9575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latin typeface="Arial" panose="020B0604020202020204" pitchFamily="34" charset="0"/>
              <a:cs typeface="Arial" panose="020B0604020202020204" pitchFamily="34" charset="0"/>
            </a:rPr>
            <a:t>Quiz 3</a:t>
          </a:r>
        </a:p>
      </dsp:txBody>
      <dsp:txXfrm>
        <a:off x="2801791" y="2398488"/>
        <a:ext cx="1092386" cy="957540"/>
      </dsp:txXfrm>
    </dsp:sp>
    <dsp:sp modelId="{23466A23-6FB7-324F-8806-BDD62E3E5371}">
      <dsp:nvSpPr>
        <dsp:cNvPr id="0" name=""/>
        <dsp:cNvSpPr/>
      </dsp:nvSpPr>
      <dsp:spPr>
        <a:xfrm>
          <a:off x="3688066" y="1947880"/>
          <a:ext cx="206110" cy="206110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B5B018-D9D8-4A4E-973D-A620769E91CE}">
      <dsp:nvSpPr>
        <dsp:cNvPr id="0" name=""/>
        <dsp:cNvSpPr/>
      </dsp:nvSpPr>
      <dsp:spPr>
        <a:xfrm rot="5400000">
          <a:off x="4260467" y="1706046"/>
          <a:ext cx="727167" cy="120999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A772ED-FAC1-E24C-854D-D33B424C3967}">
      <dsp:nvSpPr>
        <dsp:cNvPr id="0" name=""/>
        <dsp:cNvSpPr/>
      </dsp:nvSpPr>
      <dsp:spPr>
        <a:xfrm>
          <a:off x="4139085" y="2067573"/>
          <a:ext cx="1092386" cy="9575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latin typeface="Arial" panose="020B0604020202020204" pitchFamily="34" charset="0"/>
              <a:cs typeface="Arial" panose="020B0604020202020204" pitchFamily="34" charset="0"/>
            </a:rPr>
            <a:t>Quiz 4</a:t>
          </a:r>
        </a:p>
      </dsp:txBody>
      <dsp:txXfrm>
        <a:off x="4139085" y="2067573"/>
        <a:ext cx="1092386" cy="957540"/>
      </dsp:txXfrm>
    </dsp:sp>
    <dsp:sp modelId="{244CC4D6-F1BF-B243-90F2-62B58631A704}">
      <dsp:nvSpPr>
        <dsp:cNvPr id="0" name=""/>
        <dsp:cNvSpPr/>
      </dsp:nvSpPr>
      <dsp:spPr>
        <a:xfrm>
          <a:off x="5025360" y="1616966"/>
          <a:ext cx="206110" cy="206110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93DC53-CB0B-7949-8FDC-B5A4AC316DF5}">
      <dsp:nvSpPr>
        <dsp:cNvPr id="0" name=""/>
        <dsp:cNvSpPr/>
      </dsp:nvSpPr>
      <dsp:spPr>
        <a:xfrm rot="5400000">
          <a:off x="5597761" y="1375132"/>
          <a:ext cx="727167" cy="120999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EE436D-80D2-FB41-A5AD-3B2855AB0C07}">
      <dsp:nvSpPr>
        <dsp:cNvPr id="0" name=""/>
        <dsp:cNvSpPr/>
      </dsp:nvSpPr>
      <dsp:spPr>
        <a:xfrm>
          <a:off x="5476379" y="1736658"/>
          <a:ext cx="1092386" cy="9575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latin typeface="Arial" panose="020B0604020202020204" pitchFamily="34" charset="0"/>
              <a:cs typeface="Arial" panose="020B0604020202020204" pitchFamily="34" charset="0"/>
            </a:rPr>
            <a:t>Quiz 5</a:t>
          </a:r>
        </a:p>
      </dsp:txBody>
      <dsp:txXfrm>
        <a:off x="5476379" y="1736658"/>
        <a:ext cx="1092386" cy="957540"/>
      </dsp:txXfrm>
    </dsp:sp>
    <dsp:sp modelId="{CC207D8B-2CEE-924B-9569-504671684B26}">
      <dsp:nvSpPr>
        <dsp:cNvPr id="0" name=""/>
        <dsp:cNvSpPr/>
      </dsp:nvSpPr>
      <dsp:spPr>
        <a:xfrm>
          <a:off x="6362655" y="1286051"/>
          <a:ext cx="206110" cy="206110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42BE4E-8552-944B-86A0-BA80B025F321}">
      <dsp:nvSpPr>
        <dsp:cNvPr id="0" name=""/>
        <dsp:cNvSpPr/>
      </dsp:nvSpPr>
      <dsp:spPr>
        <a:xfrm rot="5400000">
          <a:off x="6935055" y="1044217"/>
          <a:ext cx="727167" cy="120999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5E204A-64D5-2C42-B6E7-23EA1D974BBE}">
      <dsp:nvSpPr>
        <dsp:cNvPr id="0" name=""/>
        <dsp:cNvSpPr/>
      </dsp:nvSpPr>
      <dsp:spPr>
        <a:xfrm>
          <a:off x="6813673" y="1405743"/>
          <a:ext cx="1092386" cy="9575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latin typeface="Arial" panose="020B0604020202020204" pitchFamily="34" charset="0"/>
              <a:cs typeface="Arial" panose="020B0604020202020204" pitchFamily="34" charset="0"/>
            </a:rPr>
            <a:t>Quiz 6</a:t>
          </a:r>
        </a:p>
      </dsp:txBody>
      <dsp:txXfrm>
        <a:off x="6813673" y="1405743"/>
        <a:ext cx="1092386" cy="957540"/>
      </dsp:txXfrm>
    </dsp:sp>
    <dsp:sp modelId="{0AA2ECF9-1C91-C042-A112-08A777B4C94B}">
      <dsp:nvSpPr>
        <dsp:cNvPr id="0" name=""/>
        <dsp:cNvSpPr/>
      </dsp:nvSpPr>
      <dsp:spPr>
        <a:xfrm>
          <a:off x="7699949" y="955136"/>
          <a:ext cx="206110" cy="206110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CB6E27-D817-CF4B-A60A-F21B358ED494}">
      <dsp:nvSpPr>
        <dsp:cNvPr id="0" name=""/>
        <dsp:cNvSpPr/>
      </dsp:nvSpPr>
      <dsp:spPr>
        <a:xfrm rot="5400000">
          <a:off x="8272350" y="713302"/>
          <a:ext cx="727167" cy="120999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EAC4A0-D8BE-1644-9EFC-36F2264E7A81}">
      <dsp:nvSpPr>
        <dsp:cNvPr id="0" name=""/>
        <dsp:cNvSpPr/>
      </dsp:nvSpPr>
      <dsp:spPr>
        <a:xfrm>
          <a:off x="8150967" y="1074829"/>
          <a:ext cx="1092386" cy="9575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latin typeface="Arial" panose="020B0604020202020204" pitchFamily="34" charset="0"/>
              <a:cs typeface="Arial" panose="020B0604020202020204" pitchFamily="34" charset="0"/>
            </a:rPr>
            <a:t>Quiz 7</a:t>
          </a:r>
        </a:p>
      </dsp:txBody>
      <dsp:txXfrm>
        <a:off x="8150967" y="1074829"/>
        <a:ext cx="1092386" cy="957540"/>
      </dsp:txXfrm>
    </dsp:sp>
    <dsp:sp modelId="{1371B12C-38FC-C04E-BD1A-6A74AC3DD608}">
      <dsp:nvSpPr>
        <dsp:cNvPr id="0" name=""/>
        <dsp:cNvSpPr/>
      </dsp:nvSpPr>
      <dsp:spPr>
        <a:xfrm>
          <a:off x="9037243" y="624221"/>
          <a:ext cx="206110" cy="206110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D26EBF-5FB1-F945-9410-4BC54F9F8C85}">
      <dsp:nvSpPr>
        <dsp:cNvPr id="0" name=""/>
        <dsp:cNvSpPr/>
      </dsp:nvSpPr>
      <dsp:spPr>
        <a:xfrm rot="5400000">
          <a:off x="9609644" y="382387"/>
          <a:ext cx="727167" cy="120999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519262-B97A-844E-A45A-65BBF5CA8F86}">
      <dsp:nvSpPr>
        <dsp:cNvPr id="0" name=""/>
        <dsp:cNvSpPr/>
      </dsp:nvSpPr>
      <dsp:spPr>
        <a:xfrm>
          <a:off x="9488262" y="743914"/>
          <a:ext cx="1092386" cy="9575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latin typeface="Arial" panose="020B0604020202020204" pitchFamily="34" charset="0"/>
              <a:cs typeface="Arial" panose="020B0604020202020204" pitchFamily="34" charset="0"/>
            </a:rPr>
            <a:t>Quiz 8</a:t>
          </a:r>
        </a:p>
      </dsp:txBody>
      <dsp:txXfrm>
        <a:off x="9488262" y="743914"/>
        <a:ext cx="1092386" cy="957540"/>
      </dsp:txXfrm>
    </dsp:sp>
    <dsp:sp modelId="{0F44F47D-54FA-FD47-9E75-BC953A0D2E7D}">
      <dsp:nvSpPr>
        <dsp:cNvPr id="0" name=""/>
        <dsp:cNvSpPr/>
      </dsp:nvSpPr>
      <dsp:spPr>
        <a:xfrm>
          <a:off x="10374537" y="293307"/>
          <a:ext cx="206110" cy="206110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E103AA-93F8-584A-9C2E-4EBB6C579576}">
      <dsp:nvSpPr>
        <dsp:cNvPr id="0" name=""/>
        <dsp:cNvSpPr/>
      </dsp:nvSpPr>
      <dsp:spPr>
        <a:xfrm rot="5400000">
          <a:off x="10946938" y="51473"/>
          <a:ext cx="727167" cy="120999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A8DC92-CC52-6143-9937-FFB087461195}">
      <dsp:nvSpPr>
        <dsp:cNvPr id="0" name=""/>
        <dsp:cNvSpPr/>
      </dsp:nvSpPr>
      <dsp:spPr>
        <a:xfrm>
          <a:off x="10825556" y="412999"/>
          <a:ext cx="1092386" cy="9575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b="1" kern="1200" dirty="0">
              <a:latin typeface="Arial" panose="020B0604020202020204" pitchFamily="34" charset="0"/>
              <a:cs typeface="Arial" panose="020B0604020202020204" pitchFamily="34" charset="0"/>
            </a:rPr>
            <a:t>Exam</a:t>
          </a:r>
        </a:p>
      </dsp:txBody>
      <dsp:txXfrm>
        <a:off x="10825556" y="412999"/>
        <a:ext cx="1092386" cy="9575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4CE649-AD6A-BB46-8931-F524A19FCE3E}">
      <dsp:nvSpPr>
        <dsp:cNvPr id="0" name=""/>
        <dsp:cNvSpPr/>
      </dsp:nvSpPr>
      <dsp:spPr>
        <a:xfrm>
          <a:off x="156356" y="1473065"/>
          <a:ext cx="2303376" cy="7590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>
              <a:latin typeface="Arial" panose="020B0604020202020204" pitchFamily="34" charset="0"/>
              <a:cs typeface="Arial" panose="020B0604020202020204" pitchFamily="34" charset="0"/>
            </a:rPr>
            <a:t>Weekly tasks or check-ins</a:t>
          </a:r>
        </a:p>
      </dsp:txBody>
      <dsp:txXfrm>
        <a:off x="156356" y="1473065"/>
        <a:ext cx="2303376" cy="759067"/>
      </dsp:txXfrm>
    </dsp:sp>
    <dsp:sp modelId="{DD9C2AB3-0FC6-DD41-83F6-3231DF24B7AB}">
      <dsp:nvSpPr>
        <dsp:cNvPr id="0" name=""/>
        <dsp:cNvSpPr/>
      </dsp:nvSpPr>
      <dsp:spPr>
        <a:xfrm>
          <a:off x="153739" y="1242204"/>
          <a:ext cx="183223" cy="1832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61C7FF-7931-1E49-85A6-FA7A47C76B37}">
      <dsp:nvSpPr>
        <dsp:cNvPr id="0" name=""/>
        <dsp:cNvSpPr/>
      </dsp:nvSpPr>
      <dsp:spPr>
        <a:xfrm>
          <a:off x="281995" y="985691"/>
          <a:ext cx="183223" cy="1832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A01647-1435-A647-BBA1-AA15A8A9A7B2}">
      <dsp:nvSpPr>
        <dsp:cNvPr id="0" name=""/>
        <dsp:cNvSpPr/>
      </dsp:nvSpPr>
      <dsp:spPr>
        <a:xfrm>
          <a:off x="589810" y="1036994"/>
          <a:ext cx="287922" cy="28792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FEC493-D447-8F4A-8804-10784092E9EB}">
      <dsp:nvSpPr>
        <dsp:cNvPr id="0" name=""/>
        <dsp:cNvSpPr/>
      </dsp:nvSpPr>
      <dsp:spPr>
        <a:xfrm>
          <a:off x="846322" y="754830"/>
          <a:ext cx="183223" cy="1832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C1B896-E008-0644-88CB-499195F854DD}">
      <dsp:nvSpPr>
        <dsp:cNvPr id="0" name=""/>
        <dsp:cNvSpPr/>
      </dsp:nvSpPr>
      <dsp:spPr>
        <a:xfrm>
          <a:off x="1179789" y="652225"/>
          <a:ext cx="183223" cy="1832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4F27D5-972F-6946-BCD2-21C28FABE42F}">
      <dsp:nvSpPr>
        <dsp:cNvPr id="0" name=""/>
        <dsp:cNvSpPr/>
      </dsp:nvSpPr>
      <dsp:spPr>
        <a:xfrm>
          <a:off x="1590208" y="831784"/>
          <a:ext cx="183223" cy="1832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3AC762-6B9F-DE4D-ADA9-EFF7AC68BE44}">
      <dsp:nvSpPr>
        <dsp:cNvPr id="0" name=""/>
        <dsp:cNvSpPr/>
      </dsp:nvSpPr>
      <dsp:spPr>
        <a:xfrm>
          <a:off x="1846721" y="960040"/>
          <a:ext cx="287922" cy="28792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2507E5-83DA-4A4F-8FE2-4D9CF6C968FB}">
      <dsp:nvSpPr>
        <dsp:cNvPr id="0" name=""/>
        <dsp:cNvSpPr/>
      </dsp:nvSpPr>
      <dsp:spPr>
        <a:xfrm>
          <a:off x="2205838" y="1242204"/>
          <a:ext cx="183223" cy="1832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E47842-33C4-3D4D-A6C2-65642B7B8694}">
      <dsp:nvSpPr>
        <dsp:cNvPr id="0" name=""/>
        <dsp:cNvSpPr/>
      </dsp:nvSpPr>
      <dsp:spPr>
        <a:xfrm>
          <a:off x="2359746" y="1524367"/>
          <a:ext cx="183223" cy="1832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50146A-C4BD-D942-B64F-D0025821766C}">
      <dsp:nvSpPr>
        <dsp:cNvPr id="0" name=""/>
        <dsp:cNvSpPr/>
      </dsp:nvSpPr>
      <dsp:spPr>
        <a:xfrm>
          <a:off x="1025881" y="985691"/>
          <a:ext cx="471145" cy="4711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A661A1-D11D-634F-8F5C-A3FBA6E06651}">
      <dsp:nvSpPr>
        <dsp:cNvPr id="0" name=""/>
        <dsp:cNvSpPr/>
      </dsp:nvSpPr>
      <dsp:spPr>
        <a:xfrm>
          <a:off x="25483" y="1960438"/>
          <a:ext cx="183223" cy="1832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FF3E7C-3B14-2046-96E9-508322417B0A}">
      <dsp:nvSpPr>
        <dsp:cNvPr id="0" name=""/>
        <dsp:cNvSpPr/>
      </dsp:nvSpPr>
      <dsp:spPr>
        <a:xfrm>
          <a:off x="179390" y="2191300"/>
          <a:ext cx="287922" cy="28792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73C75E-41B4-D64D-95CB-7D44D574AD5A}">
      <dsp:nvSpPr>
        <dsp:cNvPr id="0" name=""/>
        <dsp:cNvSpPr/>
      </dsp:nvSpPr>
      <dsp:spPr>
        <a:xfrm>
          <a:off x="564159" y="2396509"/>
          <a:ext cx="418795" cy="4187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04AC1C-3A9E-2F48-B072-E39A9B77896A}">
      <dsp:nvSpPr>
        <dsp:cNvPr id="0" name=""/>
        <dsp:cNvSpPr/>
      </dsp:nvSpPr>
      <dsp:spPr>
        <a:xfrm>
          <a:off x="1102835" y="2729976"/>
          <a:ext cx="183223" cy="1832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A693A7-8CD5-5147-853F-840409193191}">
      <dsp:nvSpPr>
        <dsp:cNvPr id="0" name=""/>
        <dsp:cNvSpPr/>
      </dsp:nvSpPr>
      <dsp:spPr>
        <a:xfrm>
          <a:off x="1205440" y="2396509"/>
          <a:ext cx="287922" cy="28792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0EAA22-1974-EF48-BC3F-36D06D8113DE}">
      <dsp:nvSpPr>
        <dsp:cNvPr id="0" name=""/>
        <dsp:cNvSpPr/>
      </dsp:nvSpPr>
      <dsp:spPr>
        <a:xfrm>
          <a:off x="1461952" y="2755627"/>
          <a:ext cx="183223" cy="1832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5E9FC4-AC08-AC45-954B-C6FD51652F11}">
      <dsp:nvSpPr>
        <dsp:cNvPr id="0" name=""/>
        <dsp:cNvSpPr/>
      </dsp:nvSpPr>
      <dsp:spPr>
        <a:xfrm>
          <a:off x="1692813" y="2345207"/>
          <a:ext cx="418795" cy="4187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6D40D6-039B-8440-8143-6B77C46FFFCB}">
      <dsp:nvSpPr>
        <dsp:cNvPr id="0" name=""/>
        <dsp:cNvSpPr/>
      </dsp:nvSpPr>
      <dsp:spPr>
        <a:xfrm>
          <a:off x="2257141" y="2242602"/>
          <a:ext cx="287922" cy="28792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EC2944-2C1E-7747-9B3F-6A192333AA66}">
      <dsp:nvSpPr>
        <dsp:cNvPr id="0" name=""/>
        <dsp:cNvSpPr/>
      </dsp:nvSpPr>
      <dsp:spPr>
        <a:xfrm>
          <a:off x="2545063" y="1036567"/>
          <a:ext cx="845586" cy="1614316"/>
        </a:xfrm>
        <a:prstGeom prst="chevron">
          <a:avLst>
            <a:gd name="adj" fmla="val 62310"/>
          </a:avLst>
        </a:prstGeom>
        <a:solidFill>
          <a:schemeClr val="accent2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FA906A-3E39-154A-8CD4-EAAFB8217E68}">
      <dsp:nvSpPr>
        <dsp:cNvPr id="0" name=""/>
        <dsp:cNvSpPr/>
      </dsp:nvSpPr>
      <dsp:spPr>
        <a:xfrm>
          <a:off x="3236906" y="1036567"/>
          <a:ext cx="845586" cy="1614316"/>
        </a:xfrm>
        <a:prstGeom prst="chevron">
          <a:avLst>
            <a:gd name="adj" fmla="val 62310"/>
          </a:avLst>
        </a:prstGeom>
        <a:solidFill>
          <a:schemeClr val="accent2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E6ACB0-7A8A-D842-BC39-9E0DC3636847}">
      <dsp:nvSpPr>
        <dsp:cNvPr id="0" name=""/>
        <dsp:cNvSpPr/>
      </dsp:nvSpPr>
      <dsp:spPr>
        <a:xfrm>
          <a:off x="4174738" y="903157"/>
          <a:ext cx="1960222" cy="1960222"/>
        </a:xfrm>
        <a:prstGeom prst="ellipse">
          <a:avLst/>
        </a:prstGeom>
        <a:solidFill>
          <a:schemeClr val="accent6"/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Portfolio</a:t>
          </a:r>
        </a:p>
      </dsp:txBody>
      <dsp:txXfrm>
        <a:off x="4461806" y="1190225"/>
        <a:ext cx="1386086" cy="13860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D91208-00A8-3F4D-BAC3-E49209FFFD48}">
      <dsp:nvSpPr>
        <dsp:cNvPr id="0" name=""/>
        <dsp:cNvSpPr/>
      </dsp:nvSpPr>
      <dsp:spPr>
        <a:xfrm>
          <a:off x="1333258" y="586"/>
          <a:ext cx="1633670" cy="480712"/>
        </a:xfrm>
        <a:prstGeom prst="roundRect">
          <a:avLst>
            <a:gd name="adj" fmla="val 10000"/>
          </a:avLst>
        </a:prstGeom>
        <a:solidFill>
          <a:schemeClr val="accent6"/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Draft 1</a:t>
          </a:r>
        </a:p>
      </dsp:txBody>
      <dsp:txXfrm>
        <a:off x="1347338" y="14666"/>
        <a:ext cx="1605510" cy="452552"/>
      </dsp:txXfrm>
    </dsp:sp>
    <dsp:sp modelId="{995E9D18-508D-9043-A512-88FF90A6A7F5}">
      <dsp:nvSpPr>
        <dsp:cNvPr id="0" name=""/>
        <dsp:cNvSpPr/>
      </dsp:nvSpPr>
      <dsp:spPr>
        <a:xfrm rot="5400000">
          <a:off x="2059960" y="493317"/>
          <a:ext cx="180267" cy="2163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800" kern="1200"/>
        </a:p>
      </dsp:txBody>
      <dsp:txXfrm rot="-5400000">
        <a:off x="2085198" y="511343"/>
        <a:ext cx="129792" cy="126187"/>
      </dsp:txXfrm>
    </dsp:sp>
    <dsp:sp modelId="{6EF32414-EB38-B64F-B02A-A6BA579EE209}">
      <dsp:nvSpPr>
        <dsp:cNvPr id="0" name=""/>
        <dsp:cNvSpPr/>
      </dsp:nvSpPr>
      <dsp:spPr>
        <a:xfrm>
          <a:off x="1333258" y="721655"/>
          <a:ext cx="1633670" cy="480712"/>
        </a:xfrm>
        <a:prstGeom prst="roundRect">
          <a:avLst>
            <a:gd name="adj" fmla="val 10000"/>
          </a:avLst>
        </a:prstGeom>
        <a:solidFill>
          <a:schemeClr val="accent5"/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Peer feedback</a:t>
          </a:r>
        </a:p>
      </dsp:txBody>
      <dsp:txXfrm>
        <a:off x="1347338" y="735735"/>
        <a:ext cx="1605510" cy="452552"/>
      </dsp:txXfrm>
    </dsp:sp>
    <dsp:sp modelId="{D28B9270-38DB-7F4E-AD99-3D36B1473DF0}">
      <dsp:nvSpPr>
        <dsp:cNvPr id="0" name=""/>
        <dsp:cNvSpPr/>
      </dsp:nvSpPr>
      <dsp:spPr>
        <a:xfrm rot="5400000">
          <a:off x="2059960" y="1214385"/>
          <a:ext cx="180267" cy="2163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800" kern="1200"/>
        </a:p>
      </dsp:txBody>
      <dsp:txXfrm rot="-5400000">
        <a:off x="2085198" y="1232411"/>
        <a:ext cx="129792" cy="126187"/>
      </dsp:txXfrm>
    </dsp:sp>
    <dsp:sp modelId="{CF697A4C-3242-B744-A326-24A8B7E9F868}">
      <dsp:nvSpPr>
        <dsp:cNvPr id="0" name=""/>
        <dsp:cNvSpPr/>
      </dsp:nvSpPr>
      <dsp:spPr>
        <a:xfrm>
          <a:off x="1333258" y="1442723"/>
          <a:ext cx="1633670" cy="480712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Draft 2</a:t>
          </a:r>
        </a:p>
      </dsp:txBody>
      <dsp:txXfrm>
        <a:off x="1347338" y="1456803"/>
        <a:ext cx="1605510" cy="452552"/>
      </dsp:txXfrm>
    </dsp:sp>
    <dsp:sp modelId="{67EAF65E-719B-7B48-9CA3-CAD28E841D54}">
      <dsp:nvSpPr>
        <dsp:cNvPr id="0" name=""/>
        <dsp:cNvSpPr/>
      </dsp:nvSpPr>
      <dsp:spPr>
        <a:xfrm rot="5400000">
          <a:off x="2059960" y="1935453"/>
          <a:ext cx="180267" cy="2163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800" kern="1200"/>
        </a:p>
      </dsp:txBody>
      <dsp:txXfrm rot="-5400000">
        <a:off x="2085198" y="1953479"/>
        <a:ext cx="129792" cy="126187"/>
      </dsp:txXfrm>
    </dsp:sp>
    <dsp:sp modelId="{F0C142E2-8541-F840-98F5-AF1D34627890}">
      <dsp:nvSpPr>
        <dsp:cNvPr id="0" name=""/>
        <dsp:cNvSpPr/>
      </dsp:nvSpPr>
      <dsp:spPr>
        <a:xfrm>
          <a:off x="1333258" y="2163792"/>
          <a:ext cx="1633670" cy="480712"/>
        </a:xfrm>
        <a:prstGeom prst="roundRect">
          <a:avLst>
            <a:gd name="adj" fmla="val 10000"/>
          </a:avLst>
        </a:prstGeom>
        <a:solidFill>
          <a:schemeClr val="accent3"/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Tutor feedback</a:t>
          </a:r>
        </a:p>
      </dsp:txBody>
      <dsp:txXfrm>
        <a:off x="1347338" y="2177872"/>
        <a:ext cx="1605510" cy="452552"/>
      </dsp:txXfrm>
    </dsp:sp>
    <dsp:sp modelId="{7F6DC717-7C0F-4A41-A9DB-340D5584B324}">
      <dsp:nvSpPr>
        <dsp:cNvPr id="0" name=""/>
        <dsp:cNvSpPr/>
      </dsp:nvSpPr>
      <dsp:spPr>
        <a:xfrm rot="5400000">
          <a:off x="2059960" y="2656522"/>
          <a:ext cx="180267" cy="2163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800" kern="1200"/>
        </a:p>
      </dsp:txBody>
      <dsp:txXfrm rot="-5400000">
        <a:off x="2085198" y="2674548"/>
        <a:ext cx="129792" cy="126187"/>
      </dsp:txXfrm>
    </dsp:sp>
    <dsp:sp modelId="{25CF43CD-6ABC-654F-B2B4-E2C5304D4F4C}">
      <dsp:nvSpPr>
        <dsp:cNvPr id="0" name=""/>
        <dsp:cNvSpPr/>
      </dsp:nvSpPr>
      <dsp:spPr>
        <a:xfrm>
          <a:off x="1333258" y="2884860"/>
          <a:ext cx="1633670" cy="480712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Draft 3</a:t>
          </a:r>
        </a:p>
      </dsp:txBody>
      <dsp:txXfrm>
        <a:off x="1347338" y="2898940"/>
        <a:ext cx="1605510" cy="452552"/>
      </dsp:txXfrm>
    </dsp:sp>
    <dsp:sp modelId="{C9D60EEE-DEC0-794F-9750-4CC450F4EA00}">
      <dsp:nvSpPr>
        <dsp:cNvPr id="0" name=""/>
        <dsp:cNvSpPr/>
      </dsp:nvSpPr>
      <dsp:spPr>
        <a:xfrm rot="5400000">
          <a:off x="2059960" y="3377590"/>
          <a:ext cx="180267" cy="2163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800" kern="1200"/>
        </a:p>
      </dsp:txBody>
      <dsp:txXfrm rot="-5400000">
        <a:off x="2085198" y="3395616"/>
        <a:ext cx="129792" cy="126187"/>
      </dsp:txXfrm>
    </dsp:sp>
    <dsp:sp modelId="{89A5A638-40BD-1F40-A40E-470859A8E69B}">
      <dsp:nvSpPr>
        <dsp:cNvPr id="0" name=""/>
        <dsp:cNvSpPr/>
      </dsp:nvSpPr>
      <dsp:spPr>
        <a:xfrm>
          <a:off x="1333258" y="3605929"/>
          <a:ext cx="1633670" cy="480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Self-feedback</a:t>
          </a:r>
        </a:p>
      </dsp:txBody>
      <dsp:txXfrm>
        <a:off x="1347338" y="3620009"/>
        <a:ext cx="1605510" cy="452552"/>
      </dsp:txXfrm>
    </dsp:sp>
    <dsp:sp modelId="{2242A17E-AA41-FA49-9A52-9689C1C80A52}">
      <dsp:nvSpPr>
        <dsp:cNvPr id="0" name=""/>
        <dsp:cNvSpPr/>
      </dsp:nvSpPr>
      <dsp:spPr>
        <a:xfrm rot="5400000">
          <a:off x="2059960" y="4098659"/>
          <a:ext cx="180267" cy="2163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800" kern="1200"/>
        </a:p>
      </dsp:txBody>
      <dsp:txXfrm rot="-5400000">
        <a:off x="2085198" y="4116685"/>
        <a:ext cx="129792" cy="126187"/>
      </dsp:txXfrm>
    </dsp:sp>
    <dsp:sp modelId="{F8A9EE58-49B5-D742-BC5B-00647362E450}">
      <dsp:nvSpPr>
        <dsp:cNvPr id="0" name=""/>
        <dsp:cNvSpPr/>
      </dsp:nvSpPr>
      <dsp:spPr>
        <a:xfrm>
          <a:off x="1333258" y="4326997"/>
          <a:ext cx="1633670" cy="480712"/>
        </a:xfrm>
        <a:prstGeom prst="roundRect">
          <a:avLst>
            <a:gd name="adj" fmla="val 10000"/>
          </a:avLst>
        </a:prstGeom>
        <a:solidFill>
          <a:schemeClr val="tx2">
            <a:lumMod val="75000"/>
            <a:lumOff val="2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Summative</a:t>
          </a:r>
        </a:p>
      </dsp:txBody>
      <dsp:txXfrm>
        <a:off x="1347338" y="4341077"/>
        <a:ext cx="1605510" cy="45255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BA6497-DD45-1944-867D-AA4117E5EA4C}">
      <dsp:nvSpPr>
        <dsp:cNvPr id="0" name=""/>
        <dsp:cNvSpPr/>
      </dsp:nvSpPr>
      <dsp:spPr>
        <a:xfrm>
          <a:off x="2940319" y="0"/>
          <a:ext cx="1526628" cy="1526762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/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A1EAA3-6EB5-0D46-B1DB-CEB641D7330B}">
      <dsp:nvSpPr>
        <dsp:cNvPr id="0" name=""/>
        <dsp:cNvSpPr/>
      </dsp:nvSpPr>
      <dsp:spPr>
        <a:xfrm>
          <a:off x="3277375" y="552816"/>
          <a:ext cx="851945" cy="4258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Research</a:t>
          </a:r>
        </a:p>
      </dsp:txBody>
      <dsp:txXfrm>
        <a:off x="3277375" y="552816"/>
        <a:ext cx="851945" cy="425808"/>
      </dsp:txXfrm>
    </dsp:sp>
    <dsp:sp modelId="{52E09229-E651-BC40-B2FC-A6144074741E}">
      <dsp:nvSpPr>
        <dsp:cNvPr id="0" name=""/>
        <dsp:cNvSpPr/>
      </dsp:nvSpPr>
      <dsp:spPr>
        <a:xfrm>
          <a:off x="2516208" y="877019"/>
          <a:ext cx="1526628" cy="1526762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2"/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5D547D-930E-354D-8B11-C8BF3C58C259}">
      <dsp:nvSpPr>
        <dsp:cNvPr id="0" name=""/>
        <dsp:cNvSpPr/>
      </dsp:nvSpPr>
      <dsp:spPr>
        <a:xfrm>
          <a:off x="2851545" y="1431840"/>
          <a:ext cx="851945" cy="4258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Plan</a:t>
          </a:r>
        </a:p>
      </dsp:txBody>
      <dsp:txXfrm>
        <a:off x="2851545" y="1431840"/>
        <a:ext cx="851945" cy="425808"/>
      </dsp:txXfrm>
    </dsp:sp>
    <dsp:sp modelId="{62CA9017-ED2A-504E-8481-174D2E3FFBEB}">
      <dsp:nvSpPr>
        <dsp:cNvPr id="0" name=""/>
        <dsp:cNvSpPr/>
      </dsp:nvSpPr>
      <dsp:spPr>
        <a:xfrm>
          <a:off x="2940319" y="1758049"/>
          <a:ext cx="1526628" cy="1526762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chemeClr val="accent3"/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43C8E5-66CE-E140-A48C-017A748E9C8D}">
      <dsp:nvSpPr>
        <dsp:cNvPr id="0" name=""/>
        <dsp:cNvSpPr/>
      </dsp:nvSpPr>
      <dsp:spPr>
        <a:xfrm>
          <a:off x="3277375" y="2310865"/>
          <a:ext cx="851945" cy="4258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Step 1</a:t>
          </a:r>
        </a:p>
      </dsp:txBody>
      <dsp:txXfrm>
        <a:off x="3277375" y="2310865"/>
        <a:ext cx="851945" cy="425808"/>
      </dsp:txXfrm>
    </dsp:sp>
    <dsp:sp modelId="{AFE3C1A3-3E0B-E04F-8A72-F094F869CB55}">
      <dsp:nvSpPr>
        <dsp:cNvPr id="0" name=""/>
        <dsp:cNvSpPr/>
      </dsp:nvSpPr>
      <dsp:spPr>
        <a:xfrm>
          <a:off x="2516208" y="2637073"/>
          <a:ext cx="1526628" cy="1526762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4"/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93A2D3-9F66-A249-B25F-8BD2DCAD28DB}">
      <dsp:nvSpPr>
        <dsp:cNvPr id="0" name=""/>
        <dsp:cNvSpPr/>
      </dsp:nvSpPr>
      <dsp:spPr>
        <a:xfrm>
          <a:off x="2851545" y="3189890"/>
          <a:ext cx="851945" cy="4258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Step 2</a:t>
          </a:r>
        </a:p>
      </dsp:txBody>
      <dsp:txXfrm>
        <a:off x="2851545" y="3189890"/>
        <a:ext cx="851945" cy="425808"/>
      </dsp:txXfrm>
    </dsp:sp>
    <dsp:sp modelId="{7F210A4C-E034-C443-934C-0AF3B6201866}">
      <dsp:nvSpPr>
        <dsp:cNvPr id="0" name=""/>
        <dsp:cNvSpPr/>
      </dsp:nvSpPr>
      <dsp:spPr>
        <a:xfrm>
          <a:off x="2940319" y="3514761"/>
          <a:ext cx="1526628" cy="1526762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chemeClr val="accent5"/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0B0CB2-AC04-624A-B750-8B609208D7C3}">
      <dsp:nvSpPr>
        <dsp:cNvPr id="0" name=""/>
        <dsp:cNvSpPr/>
      </dsp:nvSpPr>
      <dsp:spPr>
        <a:xfrm>
          <a:off x="3277375" y="4067577"/>
          <a:ext cx="851945" cy="4258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Step 3</a:t>
          </a:r>
        </a:p>
      </dsp:txBody>
      <dsp:txXfrm>
        <a:off x="3277375" y="4067577"/>
        <a:ext cx="851945" cy="425808"/>
      </dsp:txXfrm>
    </dsp:sp>
    <dsp:sp modelId="{D587BBB7-3CD1-634C-9063-0CDAD493C666}">
      <dsp:nvSpPr>
        <dsp:cNvPr id="0" name=""/>
        <dsp:cNvSpPr/>
      </dsp:nvSpPr>
      <dsp:spPr>
        <a:xfrm>
          <a:off x="2516208" y="4393786"/>
          <a:ext cx="1526628" cy="1526762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6"/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994411-47A9-4C46-9FB7-BBE98D6FD26E}">
      <dsp:nvSpPr>
        <dsp:cNvPr id="0" name=""/>
        <dsp:cNvSpPr/>
      </dsp:nvSpPr>
      <dsp:spPr>
        <a:xfrm>
          <a:off x="2851545" y="4946602"/>
          <a:ext cx="851945" cy="4258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Report</a:t>
          </a:r>
        </a:p>
      </dsp:txBody>
      <dsp:txXfrm>
        <a:off x="2851545" y="4946602"/>
        <a:ext cx="851945" cy="425808"/>
      </dsp:txXfrm>
    </dsp:sp>
    <dsp:sp modelId="{DE29BC8F-36DC-144A-9410-DC062263305E}">
      <dsp:nvSpPr>
        <dsp:cNvPr id="0" name=""/>
        <dsp:cNvSpPr/>
      </dsp:nvSpPr>
      <dsp:spPr>
        <a:xfrm>
          <a:off x="3048853" y="5372411"/>
          <a:ext cx="1311566" cy="1312186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tx2">
            <a:lumMod val="75000"/>
            <a:lumOff val="25000"/>
          </a:schemeClr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FB25DE-090F-5742-A798-9E9D88531A9A}">
      <dsp:nvSpPr>
        <dsp:cNvPr id="0" name=""/>
        <dsp:cNvSpPr/>
      </dsp:nvSpPr>
      <dsp:spPr>
        <a:xfrm>
          <a:off x="3277375" y="5825627"/>
          <a:ext cx="851945" cy="4258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Present</a:t>
          </a:r>
        </a:p>
      </dsp:txBody>
      <dsp:txXfrm>
        <a:off x="3277375" y="5825627"/>
        <a:ext cx="851945" cy="4258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6B95F2-E881-6D4C-94B6-C3E1B22DCB2B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E00C-323B-1E47-9207-D4FA8A6468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147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66F1AB-4804-6350-2D10-5826FE226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FEA56C-A3B1-53EA-1290-046215880B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77A1DA-6EA8-0733-4829-B5C017E0A5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Labs/workshops prepare students to complete quizzes or problem sheets each week, which may be done in class or in students’ own time (depending on likelihood/viability of inappropriate use of </a:t>
            </a:r>
            <a:r>
              <a:rPr lang="en-GB" dirty="0" err="1"/>
              <a:t>genAI</a:t>
            </a:r>
            <a:r>
              <a:rPr lang="en-GB" dirty="0"/>
              <a:t>, discussion with peers, etc.). Students receive a summative mark for the quizzes or problem sheets, proportionate to the work and to the relative robustness of the process. It is clear to students how the labs/workshops help them complete the quizzes or problem sheets, how they relate to each other, and how they prepare students for the exam.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4F8D65-1EF6-AE52-5D0F-519A3F44FB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6F2562-29EF-CD4F-8AA7-3AECF79F896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11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9BB265-F764-FBEE-EB31-D05C6D005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9DEC8A-C31C-DEF2-16D4-066741010C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09C340-3EC6-1CF5-D55B-410FD597D4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The Week 2 reading and Week 3 lecture prompt students to complete their first two formative portfolio tasks, for which they receive cohort feedback from the marker (i.e. the marker reviews a sample). This prepares students to present and answer questions on their portfolio work in Week 5, for which they receive individual feedback from the marker.. The seminar discussion in Week 5 prompts them to complete the next portfolio task; the Week 6 lecture prompts the next task; the Week 7 seminar prompts the final task, for which they receive the marker’s cohort feedback or peer feedback. They conduct their own research in Week 9 to write a critical reflection on their portfolio, which they submit in Week 10.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4C0C72-BC51-10BC-177A-C47CE98EF6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6F2562-29EF-CD4F-8AA7-3AECF79F896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2661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Week 2 reading and Week 3 lecture prepare students to draft their literature reviews, for which they receive feedback from a peer (online or in-class). The seminar discussion in Week 5 helps them to write a formative essay plan, for which they receive marker feedback. The Week 6 lecture and Week 7 seminar prepare students to write their first essay draft, for which they receive peer feedback. They then write and submit a second draft, along with their self-feedback. This prepares them to submit the final summative essay in Week 10.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6F2562-29EF-CD4F-8AA7-3AECF79F896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9673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D32E52-2456-D32C-7524-C4B8947E95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5D71B0-3FBB-9C02-3390-5D9CE437C6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2360E9-4FC2-9709-2F14-CA700F322B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Groups undertake a big project, which is divided into discrete elements. The groups are given specific tasks to achieve during each seminar/workshop, aligned with the lectures, readings, labs, etc. Groups submit a log of their progress each week. The seminar/workshop lead actively engages to ensure that everyone is on track, to answer questions, to discuss ideas, methods, etc. and to provide formative feedback. In Week 6, each group presents a poster about their project, answers questions, and receives feedback. The final project report/etc. can be different for each individual, or a group submission, with group or individual marks.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F78D70-E093-BCFD-7B5E-95F92C69FE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6F2562-29EF-CD4F-8AA7-3AECF79F8963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2152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2AA94-20D7-81E2-09C5-F65E785AC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C2AB7D-8188-5C22-953C-068C4F7C2F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8E7BDA-F3C3-3A55-A674-A8494BC0C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BD84-D1BF-7042-B911-5FEBB39AACAF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86F289-259A-8BDF-CB90-6C5559FA9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14ECD6-078A-3C63-72D9-A75E08338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E7C7-C38E-974A-B6EF-022D1D941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252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81AD8-2E20-97BB-A4FD-F350EEEB8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D83CD2-C87B-302D-E53E-C675CBABB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55FDF3-D8AA-892F-AB60-CBB3F014E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BD84-D1BF-7042-B911-5FEBB39AACAF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41D0DD-22C2-FD08-866A-B19DC9563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1EB497-B5C9-0D4E-2E94-DCE0006C3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E7C7-C38E-974A-B6EF-022D1D941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782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E2C535-45E1-155F-3AF3-5B05F1E61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2E2A8E-D402-DEA0-F1DC-A47561AA61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4E029-77B5-1426-76BF-2DBF7B2BA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BD84-D1BF-7042-B911-5FEBB39AACAF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C0314-25D8-C416-34C9-B537F2329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993B4-B422-9778-7A3B-352DBEEBF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E7C7-C38E-974A-B6EF-022D1D941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228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B7A6B-29D4-20C6-6B56-BC98858E8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95762-D5B9-68B5-FCD9-37B576965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D4456-7D24-07F2-8420-39C383837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BD84-D1BF-7042-B911-5FEBB39AACAF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A37FA-0094-8E0F-BB69-5F2DF34B6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1678D3-707B-3A9B-994F-1D2DB2BC1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E7C7-C38E-974A-B6EF-022D1D941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974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F8AC7-06B8-7541-85E6-E420EC85E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638989-B767-7570-779E-A8DA117A9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5689-C2E6-70BF-5DBF-0724376D9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BD84-D1BF-7042-B911-5FEBB39AACAF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F6F61A-BA1C-293C-CE7E-A30C012AB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E38F1E-D1FA-922E-185F-37654B66E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E7C7-C38E-974A-B6EF-022D1D941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35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88357-E9BD-F6C6-018B-DAA2FAB46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06278C-824F-1C8C-C354-7799298F9B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F1A52D-CAF8-8D3D-46E7-57F145B7C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907F8F-E2E0-B6EC-FB9D-FC2E72A50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BD84-D1BF-7042-B911-5FEBB39AACAF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12EE88-EB91-8625-267A-234245AFE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4EFCA2-5A8C-0EFC-5A1F-842B6B90D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E7C7-C38E-974A-B6EF-022D1D941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276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F5736-B33C-BC23-3173-D620B3BB7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98BEF0-4347-A4D4-CCB8-9B76B8614F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D3ECF3-7745-F1E2-4D59-26FCBADB48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F190D9-F910-E83E-C9B5-3505E32F0D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1C713F-8850-C473-96BE-7A5CB62530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D19C03-3ABB-AB81-C9BA-80E5F789F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BD84-D1BF-7042-B911-5FEBB39AACAF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4EC362-F589-D244-3393-1A5190B84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8D4AD9-8775-081E-6409-E7F5BD8C4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E7C7-C38E-974A-B6EF-022D1D941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651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CA527-6BB3-79AD-FABE-8548221F3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F1FDDA-C7BA-2078-7156-1C5DE866D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BD84-D1BF-7042-B911-5FEBB39AACAF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B3C3BB-5A3D-8964-6131-35FDE7042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7B2260-BF70-3597-D525-DF3C5DE79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E7C7-C38E-974A-B6EF-022D1D941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125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11A24B-8E87-2007-207B-CBC6604AE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BD84-D1BF-7042-B911-5FEBB39AACAF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E04425-17AA-8CF7-21E0-B4390C496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3E7F79-6DEE-7BF5-1C7D-B7EE99CB2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E7C7-C38E-974A-B6EF-022D1D941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23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FBEDA-930B-F744-393C-F3C8261CE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13910-806B-C23A-984A-04C39823A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F73F91-AA59-EE2D-D6C8-8BE0D49B23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67BE30-5450-A113-EB71-63BFF5CB0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BD84-D1BF-7042-B911-5FEBB39AACAF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995B37-CC27-DB13-BAF3-2FFE13E8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0ABD91-B93A-5BAD-6AAD-722FAA35A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E7C7-C38E-974A-B6EF-022D1D941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1101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30830-5BBA-C0A9-55BD-53A63B15B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50D0FF-50E5-EA41-AC12-6EA0DB83AC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6B1AD4-FFEA-6B4F-4A1A-952771431A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9D877A-8196-670C-6449-C0A38EACF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BD84-D1BF-7042-B911-5FEBB39AACAF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4304B4-9C0C-FFE7-66A2-ABB01410E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B67F38-6577-C4F9-54D5-278D9F89E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E7C7-C38E-974A-B6EF-022D1D941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025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0BD036-3A38-B035-3C4A-B53E0B1A2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F5396A-FB0F-F0C9-9D94-0B54DCA2BA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822F9-AF4A-006A-F1E1-9C875B7B89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2ABD84-D1BF-7042-B911-5FEBB39AACAF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5149B4-35DB-46C5-BB0F-4045E8A494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9C21D2-6E3D-CCEA-8F80-AEBE155E10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D6E7C7-C38E-974A-B6EF-022D1D941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5535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1080/02602938.2014.881978" TargetMode="External"/><Relationship Id="rId3" Type="http://schemas.openxmlformats.org/officeDocument/2006/relationships/hyperlink" Target="https://doi.org/10.1002/cae.22681" TargetMode="External"/><Relationship Id="rId7" Type="http://schemas.openxmlformats.org/officeDocument/2006/relationships/hyperlink" Target="https://doi.org/10.1016/j.ijer.2020.101586" TargetMode="External"/><Relationship Id="rId2" Type="http://schemas.openxmlformats.org/officeDocument/2006/relationships/hyperlink" Target="https://discover.durham.ac.uk/permalink/44DUR_INST/1i081av/cdi_rmit_aeipt_https_data_informit_org_doi_10_3316_aeipt_21427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i.org/10.1080/07294360.2024.2407083" TargetMode="External"/><Relationship Id="rId11" Type="http://schemas.openxmlformats.org/officeDocument/2006/relationships/hyperlink" Target="https://www.tandfonline.com/doi/full/10.1080/02602938.2021.2001431" TargetMode="External"/><Relationship Id="rId5" Type="http://schemas.openxmlformats.org/officeDocument/2006/relationships/hyperlink" Target="https://doi.org/10.1080/02602938.2018.1463354" TargetMode="External"/><Relationship Id="rId10" Type="http://schemas.openxmlformats.org/officeDocument/2006/relationships/hyperlink" Target="https://doi.org/10.1080/03043797.2024.2334728" TargetMode="External"/><Relationship Id="rId4" Type="http://schemas.openxmlformats.org/officeDocument/2006/relationships/hyperlink" Target="https://discover.durham.ac.uk/permalink/44DUR_INST/1oe7agi/cdi_informaworld_taylorfrancisbooks_10_4324_9781315740621_version2" TargetMode="External"/><Relationship Id="rId9" Type="http://schemas.openxmlformats.org/officeDocument/2006/relationships/hyperlink" Target="http://dro.dur.ac.uk/19191/1/19191.pdf?DDD29+DDO128+hsmz78+d700tm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12" Type="http://schemas.openxmlformats.org/officeDocument/2006/relationships/image" Target="../media/image15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svg"/><Relationship Id="rId11" Type="http://schemas.openxmlformats.org/officeDocument/2006/relationships/image" Target="../media/image14.png"/><Relationship Id="rId5" Type="http://schemas.openxmlformats.org/officeDocument/2006/relationships/image" Target="../media/image2.png"/><Relationship Id="rId10" Type="http://schemas.openxmlformats.org/officeDocument/2006/relationships/image" Target="../media/image13.svg"/><Relationship Id="rId4" Type="http://schemas.openxmlformats.org/officeDocument/2006/relationships/image" Target="../media/image9.svg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10" Type="http://schemas.openxmlformats.org/officeDocument/2006/relationships/image" Target="../media/image17.svg"/><Relationship Id="rId4" Type="http://schemas.openxmlformats.org/officeDocument/2006/relationships/image" Target="../media/image9.svg"/><Relationship Id="rId9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2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FA90DBD-9C13-505D-4AFD-B4326BD7D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65552E2-BD2E-6D50-1959-1983105DAD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3819" y="1235098"/>
            <a:ext cx="6691637" cy="2387600"/>
          </a:xfrm>
          <a:solidFill>
            <a:srgbClr val="A6C9D0"/>
          </a:solidFill>
        </p:spPr>
        <p:txBody>
          <a:bodyPr/>
          <a:lstStyle/>
          <a:p>
            <a:r>
              <a:rPr lang="en-GB" dirty="0"/>
              <a:t>Assessment as a learning process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3C549C-6CC7-F645-7D5D-E5ADE23098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236626" y="3902258"/>
            <a:ext cx="7632526" cy="1655762"/>
          </a:xfrm>
        </p:spPr>
        <p:txBody>
          <a:bodyPr>
            <a:normAutofit/>
          </a:bodyPr>
          <a:lstStyle/>
          <a:p>
            <a:r>
              <a:rPr lang="en-GB" sz="4800" dirty="0"/>
              <a:t>Examples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16D5AE-D7B1-9293-00B1-E79DB2EC5804}"/>
              </a:ext>
            </a:extLst>
          </p:cNvPr>
          <p:cNvSpPr txBox="1"/>
          <p:nvPr/>
        </p:nvSpPr>
        <p:spPr>
          <a:xfrm>
            <a:off x="97561" y="5746345"/>
            <a:ext cx="42868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Accessibility note: text descriptions of the ‘example in practice’ slides can be found in the ‘Notes’ section of each slide</a:t>
            </a:r>
          </a:p>
        </p:txBody>
      </p:sp>
    </p:spTree>
    <p:extLst>
      <p:ext uri="{BB962C8B-B14F-4D97-AF65-F5344CB8AC3E}">
        <p14:creationId xmlns:p14="http://schemas.microsoft.com/office/powerpoint/2010/main" val="270593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D88C8-5DAB-36D6-69C0-821934958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Arial" panose="020B0604020202020204" pitchFamily="34" charset="0"/>
              </a:rPr>
              <a:t>References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24116F-705D-986F-A212-D660273FD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0500"/>
            <a:ext cx="10515600" cy="503237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GB" sz="1500" dirty="0">
                <a:cs typeface="Arial" panose="020B0604020202020204" pitchFamily="34" charset="0"/>
              </a:rPr>
              <a:t>Beckers, J., Dolmans, D. &amp; van </a:t>
            </a:r>
            <a:r>
              <a:rPr lang="en-GB" sz="1500" dirty="0" err="1">
                <a:cs typeface="Arial" panose="020B0604020202020204" pitchFamily="34" charset="0"/>
              </a:rPr>
              <a:t>Merriënboer</a:t>
            </a:r>
            <a:r>
              <a:rPr lang="en-GB" sz="1500" dirty="0">
                <a:cs typeface="Arial" panose="020B0604020202020204" pitchFamily="34" charset="0"/>
              </a:rPr>
              <a:t>, J. (2016) </a:t>
            </a:r>
            <a:r>
              <a:rPr lang="en-GB" sz="1500" dirty="0">
                <a:cs typeface="Arial" panose="020B0604020202020204" pitchFamily="34" charset="0"/>
                <a:hlinkClick r:id="rId2"/>
              </a:rPr>
              <a:t>e-Portfolios enhancing students’ self-directed learning : A systematic review of influencing factors</a:t>
            </a:r>
            <a:r>
              <a:rPr lang="en-GB" sz="1500" dirty="0">
                <a:cs typeface="Arial" panose="020B0604020202020204" pitchFamily="34" charset="0"/>
              </a:rPr>
              <a:t>, </a:t>
            </a:r>
            <a:r>
              <a:rPr lang="en-GB" sz="1500" i="1" dirty="0">
                <a:cs typeface="Arial" panose="020B0604020202020204" pitchFamily="34" charset="0"/>
              </a:rPr>
              <a:t>Australasian Journal Of Educational Technology</a:t>
            </a:r>
            <a:r>
              <a:rPr lang="en-GB" sz="1500" dirty="0">
                <a:cs typeface="Arial" panose="020B0604020202020204" pitchFamily="34" charset="0"/>
              </a:rPr>
              <a:t>, 32(2), pp. 32–46.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GB" sz="1500" dirty="0">
                <a:cs typeface="Arial" panose="020B0604020202020204" pitchFamily="34" charset="0"/>
              </a:rPr>
              <a:t>Calderon, K., Serrano, N., Blanco, C. &amp; Gutierrez, I. (2024) </a:t>
            </a:r>
            <a:r>
              <a:rPr lang="en-GB" sz="1500" u="sng" dirty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Automated and continuous assessment implementation in a programming course</a:t>
            </a:r>
            <a:r>
              <a:rPr lang="en-GB" sz="1500" dirty="0"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GB" sz="15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Computer Applications in Engineering Education</a:t>
            </a:r>
            <a:r>
              <a:rPr lang="en-GB" sz="1500" dirty="0">
                <a:ea typeface="Times New Roman" panose="02020603050405020304" pitchFamily="18" charset="0"/>
                <a:cs typeface="Times New Roman" panose="02020603050405020304" pitchFamily="18" charset="0"/>
              </a:rPr>
              <a:t>, 32, e22681.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GB" sz="1500" dirty="0">
                <a:ea typeface="Times New Roman" panose="02020603050405020304" pitchFamily="18" charset="0"/>
                <a:cs typeface="Times New Roman" panose="02020603050405020304" pitchFamily="18" charset="0"/>
              </a:rPr>
              <a:t>Carless, D. (2015) </a:t>
            </a:r>
            <a:r>
              <a:rPr lang="en-GB" sz="1500" i="1" dirty="0"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Excellence in University Assessment: Learning from award-winning practice</a:t>
            </a:r>
            <a:r>
              <a:rPr lang="en-GB" sz="1500" dirty="0">
                <a:ea typeface="Times New Roman" panose="02020603050405020304" pitchFamily="18" charset="0"/>
                <a:cs typeface="Times New Roman" panose="02020603050405020304" pitchFamily="18" charset="0"/>
              </a:rPr>
              <a:t>. 1st </a:t>
            </a:r>
            <a:r>
              <a:rPr lang="en-GB" sz="15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edn</a:t>
            </a:r>
            <a:r>
              <a:rPr lang="en-GB" sz="1500" dirty="0">
                <a:ea typeface="Times New Roman" panose="02020603050405020304" pitchFamily="18" charset="0"/>
                <a:cs typeface="Times New Roman" panose="02020603050405020304" pitchFamily="18" charset="0"/>
              </a:rPr>
              <a:t>. United Kingdom: Routledge.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GB" sz="1500" dirty="0">
                <a:ea typeface="Times New Roman" panose="02020603050405020304" pitchFamily="18" charset="0"/>
                <a:cs typeface="Arial" panose="020B0604020202020204" pitchFamily="34" charset="0"/>
              </a:rPr>
              <a:t>Carless, D. &amp; Boud, D. (2018) </a:t>
            </a:r>
            <a:r>
              <a:rPr lang="en-GB" sz="1500" dirty="0">
                <a:ea typeface="Times New Roman" panose="02020603050405020304" pitchFamily="18" charset="0"/>
                <a:cs typeface="Arial" panose="020B0604020202020204" pitchFamily="34" charset="0"/>
                <a:hlinkClick r:id="rId5"/>
              </a:rPr>
              <a:t>The development of student feedback literacy: enabling uptake of feedback</a:t>
            </a:r>
            <a:r>
              <a:rPr lang="en-GB" sz="1500" dirty="0"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GB" sz="1500" i="1" dirty="0">
                <a:ea typeface="Times New Roman" panose="02020603050405020304" pitchFamily="18" charset="0"/>
                <a:cs typeface="Arial" panose="020B0604020202020204" pitchFamily="34" charset="0"/>
              </a:rPr>
              <a:t>Assessment &amp; Evaluation in Higher Education</a:t>
            </a:r>
            <a:r>
              <a:rPr lang="en-GB" sz="1500" dirty="0">
                <a:ea typeface="Times New Roman" panose="02020603050405020304" pitchFamily="18" charset="0"/>
                <a:cs typeface="Arial" panose="020B0604020202020204" pitchFamily="34" charset="0"/>
              </a:rPr>
              <a:t>, 43:8, 1315-1325.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GB" sz="1500" dirty="0" err="1">
                <a:cs typeface="Arial" panose="020B0604020202020204" pitchFamily="34" charset="0"/>
              </a:rPr>
              <a:t>Fleckney</a:t>
            </a:r>
            <a:r>
              <a:rPr lang="en-GB" sz="1500" dirty="0">
                <a:cs typeface="Arial" panose="020B0604020202020204" pitchFamily="34" charset="0"/>
              </a:rPr>
              <a:t>, P., Thompson, J. &amp; Vaz-Serra, P. (2024) </a:t>
            </a:r>
            <a:r>
              <a:rPr lang="en-GB" sz="1500" dirty="0">
                <a:cs typeface="Arial" panose="020B0604020202020204" pitchFamily="34" charset="0"/>
                <a:hlinkClick r:id="rId6"/>
              </a:rPr>
              <a:t>Designing effective peer assessment processes in higher education: a systematic review</a:t>
            </a:r>
            <a:r>
              <a:rPr lang="en-GB" sz="1500" dirty="0">
                <a:cs typeface="Arial" panose="020B0604020202020204" pitchFamily="34" charset="0"/>
              </a:rPr>
              <a:t>, </a:t>
            </a:r>
            <a:r>
              <a:rPr lang="en-GB" sz="1500" i="1" dirty="0">
                <a:cs typeface="Arial" panose="020B0604020202020204" pitchFamily="34" charset="0"/>
              </a:rPr>
              <a:t>Higher Education Research &amp; Development</a:t>
            </a:r>
            <a:r>
              <a:rPr lang="en-GB" sz="1500" dirty="0">
                <a:cs typeface="Arial" panose="020B0604020202020204" pitchFamily="34" charset="0"/>
              </a:rPr>
              <a:t>, 1–16. 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GB" sz="1500" dirty="0">
                <a:ea typeface="Times New Roman" panose="02020603050405020304" pitchFamily="18" charset="0"/>
                <a:cs typeface="Arial" panose="020B0604020202020204" pitchFamily="34" charset="0"/>
              </a:rPr>
              <a:t>Guo, P. et al. (2020) </a:t>
            </a:r>
            <a:r>
              <a:rPr lang="en-GB" sz="1500" dirty="0">
                <a:ea typeface="Times New Roman" panose="02020603050405020304" pitchFamily="18" charset="0"/>
                <a:cs typeface="Arial" panose="020B0604020202020204" pitchFamily="34" charset="0"/>
                <a:hlinkClick r:id="rId7"/>
              </a:rPr>
              <a:t>A Review of Project-Based Learning in Higher Education: Student Outcomes and Measures</a:t>
            </a:r>
            <a:r>
              <a:rPr lang="en-GB" sz="1500" dirty="0"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GB" sz="1500" i="1" dirty="0">
                <a:ea typeface="Times New Roman" panose="02020603050405020304" pitchFamily="18" charset="0"/>
                <a:cs typeface="Arial" panose="020B0604020202020204" pitchFamily="34" charset="0"/>
              </a:rPr>
              <a:t>International Journal of Educational Research</a:t>
            </a:r>
            <a:r>
              <a:rPr lang="en-GB" sz="1500" dirty="0">
                <a:ea typeface="Times New Roman" panose="02020603050405020304" pitchFamily="18" charset="0"/>
                <a:cs typeface="Arial" panose="020B0604020202020204" pitchFamily="34" charset="0"/>
              </a:rPr>
              <a:t>, vol. 102.</a:t>
            </a:r>
            <a:endParaRPr lang="en-GB" sz="15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GB" sz="1500" dirty="0">
                <a:ea typeface="Times New Roman" panose="02020603050405020304" pitchFamily="18" charset="0"/>
                <a:cs typeface="Times New Roman" panose="02020603050405020304" pitchFamily="18" charset="0"/>
              </a:rPr>
              <a:t>Holmes, N. (2015) </a:t>
            </a:r>
            <a:r>
              <a:rPr lang="en-GB" sz="1500" u="sng" dirty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Student perceptions of their learning and engagement in response to the use of a continuous e-assessment in an undergraduate module</a:t>
            </a:r>
            <a:r>
              <a:rPr lang="en-GB" sz="150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5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Assessment &amp; Evaluation in Higher Education</a:t>
            </a:r>
            <a:r>
              <a:rPr lang="en-GB" sz="1500" dirty="0">
                <a:ea typeface="Times New Roman" panose="02020603050405020304" pitchFamily="18" charset="0"/>
                <a:cs typeface="Times New Roman" panose="02020603050405020304" pitchFamily="18" charset="0"/>
              </a:rPr>
              <a:t>, 40:1, 1-14. 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GB" sz="1500" dirty="0" err="1">
                <a:ea typeface="Times New Roman" panose="02020603050405020304" pitchFamily="18" charset="0"/>
                <a:cs typeface="Arial" panose="020B0604020202020204" pitchFamily="34" charset="0"/>
              </a:rPr>
              <a:t>Kokotsaki</a:t>
            </a:r>
            <a:r>
              <a:rPr lang="en-GB" sz="1500" dirty="0">
                <a:ea typeface="Times New Roman" panose="02020603050405020304" pitchFamily="18" charset="0"/>
                <a:cs typeface="Arial" panose="020B0604020202020204" pitchFamily="34" charset="0"/>
              </a:rPr>
              <a:t>, D., Menzies, V. &amp; Wiggins, A. (2016) </a:t>
            </a:r>
            <a:r>
              <a:rPr lang="en-GB" sz="1500" dirty="0">
                <a:ea typeface="Times New Roman" panose="02020603050405020304" pitchFamily="18" charset="0"/>
                <a:cs typeface="Arial" panose="020B0604020202020204" pitchFamily="34" charset="0"/>
                <a:hlinkClick r:id="rId9"/>
              </a:rPr>
              <a:t>Project-based learning : a review of the literature</a:t>
            </a:r>
            <a:r>
              <a:rPr lang="en-GB" sz="1500" dirty="0"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GB" sz="1500" i="1" dirty="0">
                <a:ea typeface="Times New Roman" panose="02020603050405020304" pitchFamily="18" charset="0"/>
                <a:cs typeface="Arial" panose="020B0604020202020204" pitchFamily="34" charset="0"/>
              </a:rPr>
              <a:t>Improving schools</a:t>
            </a:r>
            <a:r>
              <a:rPr lang="en-GB" sz="1500" dirty="0">
                <a:ea typeface="Times New Roman" panose="02020603050405020304" pitchFamily="18" charset="0"/>
                <a:cs typeface="Arial" panose="020B0604020202020204" pitchFamily="34" charset="0"/>
              </a:rPr>
              <a:t>, 19 (3). pp. 267-277.</a:t>
            </a:r>
            <a:endParaRPr lang="en-GB" sz="15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GB" sz="15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Paloposki</a:t>
            </a:r>
            <a:r>
              <a:rPr lang="en-GB" sz="1500" dirty="0">
                <a:ea typeface="Times New Roman" panose="02020603050405020304" pitchFamily="18" charset="0"/>
                <a:cs typeface="Times New Roman" panose="02020603050405020304" pitchFamily="18" charset="0"/>
              </a:rPr>
              <a:t>, T., Virtanen, V. &amp; </a:t>
            </a:r>
            <a:r>
              <a:rPr lang="en-GB" sz="15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Clavert</a:t>
            </a:r>
            <a:r>
              <a:rPr lang="en-GB" sz="1500" dirty="0">
                <a:ea typeface="Times New Roman" panose="02020603050405020304" pitchFamily="18" charset="0"/>
                <a:cs typeface="Times New Roman" panose="02020603050405020304" pitchFamily="18" charset="0"/>
              </a:rPr>
              <a:t>, M. (2024). </a:t>
            </a:r>
            <a:r>
              <a:rPr lang="en-GB" sz="1500" u="sng" dirty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From a final exam to continuous assessment on a large Bachelor level engineering course</a:t>
            </a:r>
            <a:r>
              <a:rPr lang="en-GB" sz="1500" dirty="0"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GB" sz="15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European Journal of Engineering Education</a:t>
            </a:r>
            <a:r>
              <a:rPr lang="en-GB" sz="1500" dirty="0">
                <a:ea typeface="Times New Roman" panose="02020603050405020304" pitchFamily="18" charset="0"/>
                <a:cs typeface="Times New Roman" panose="02020603050405020304" pitchFamily="18" charset="0"/>
              </a:rPr>
              <a:t>, 1–14.  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GB" sz="1500" dirty="0">
                <a:cs typeface="Arial" panose="020B0604020202020204" pitchFamily="34" charset="0"/>
              </a:rPr>
              <a:t>Yan Z. &amp; Carless D. (2022) </a:t>
            </a:r>
            <a:r>
              <a:rPr lang="en-GB" sz="1500" dirty="0">
                <a:cs typeface="Arial" panose="020B0604020202020204" pitchFamily="34" charset="0"/>
                <a:hlinkClick r:id="rId11"/>
              </a:rPr>
              <a:t>Self-assessment is about more than self: the enabling role of feedback literacy</a:t>
            </a:r>
            <a:r>
              <a:rPr lang="en-GB" sz="1500" dirty="0">
                <a:cs typeface="Arial" panose="020B0604020202020204" pitchFamily="34" charset="0"/>
              </a:rPr>
              <a:t>, </a:t>
            </a:r>
            <a:r>
              <a:rPr lang="en-GB" sz="1500" i="1" dirty="0">
                <a:cs typeface="Arial" panose="020B0604020202020204" pitchFamily="34" charset="0"/>
              </a:rPr>
              <a:t>Assessment and evaluation in higher education</a:t>
            </a:r>
            <a:r>
              <a:rPr lang="en-GB" sz="1500" dirty="0">
                <a:cs typeface="Arial" panose="020B0604020202020204" pitchFamily="34" charset="0"/>
              </a:rPr>
              <a:t>, 47, pp. 1116–1128. </a:t>
            </a:r>
            <a:endParaRPr lang="en-GB" sz="15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118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FE6445-6E89-3ECD-EC0A-F0029225F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03ECE-4854-C934-28B3-20408839432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66884" y="80118"/>
            <a:ext cx="9247230" cy="13255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Iterative assessment</a:t>
            </a:r>
          </a:p>
        </p:txBody>
      </p:sp>
      <p:graphicFrame>
        <p:nvGraphicFramePr>
          <p:cNvPr id="3" name="Diagram 2" descr="Graphic showing quizzes as steps leading up to an exam">
            <a:extLst>
              <a:ext uri="{FF2B5EF4-FFF2-40B4-BE49-F238E27FC236}">
                <a16:creationId xmlns:a16="http://schemas.microsoft.com/office/drawing/2014/main" id="{3B08F02E-2277-98D9-8AD2-93A8C3DE86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7770629"/>
              </p:ext>
            </p:extLst>
          </p:nvPr>
        </p:nvGraphicFramePr>
        <p:xfrm>
          <a:off x="141514" y="0"/>
          <a:ext cx="11925116" cy="4310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B8331302-3F69-7E07-6D18-CB09F8AE1ACF}"/>
              </a:ext>
            </a:extLst>
          </p:cNvPr>
          <p:cNvSpPr txBox="1"/>
          <p:nvPr/>
        </p:nvSpPr>
        <p:spPr>
          <a:xfrm>
            <a:off x="6104072" y="2971915"/>
            <a:ext cx="532311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Types of learning outcome: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Calculate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Categorise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Define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Determine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Select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Solve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Translate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EA42B5-31D6-3A20-D43D-CA7820EDAFFA}"/>
              </a:ext>
            </a:extLst>
          </p:cNvPr>
          <p:cNvSpPr txBox="1"/>
          <p:nvPr/>
        </p:nvSpPr>
        <p:spPr>
          <a:xfrm>
            <a:off x="-8072" y="6550223"/>
            <a:ext cx="6104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Calderon et al., 2024; Holmes, 2015;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Paloposki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, Virtanen &amp;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Clavert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, 2024</a:t>
            </a:r>
          </a:p>
        </p:txBody>
      </p:sp>
    </p:spTree>
    <p:extLst>
      <p:ext uri="{BB962C8B-B14F-4D97-AF65-F5344CB8AC3E}">
        <p14:creationId xmlns:p14="http://schemas.microsoft.com/office/powerpoint/2010/main" val="3346240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64EA88-D9CB-0B60-4BE2-2A894423A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51C47-96A0-1518-B73F-098E32DB0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977" y="365125"/>
            <a:ext cx="11196547" cy="1325563"/>
          </a:xfrm>
        </p:spPr>
        <p:txBody>
          <a:bodyPr>
            <a:normAutofit/>
          </a:bodyPr>
          <a:lstStyle/>
          <a:p>
            <a:r>
              <a:rPr lang="en-GB" sz="4000" noProof="0" dirty="0"/>
              <a:t>Iterative assessment: example in practice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964F5EC-9377-1DA6-766F-5CD8D4590F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517114"/>
              </p:ext>
            </p:extLst>
          </p:nvPr>
        </p:nvGraphicFramePr>
        <p:xfrm>
          <a:off x="1339289" y="1781595"/>
          <a:ext cx="10282760" cy="263190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28276">
                  <a:extLst>
                    <a:ext uri="{9D8B030D-6E8A-4147-A177-3AD203B41FA5}">
                      <a16:colId xmlns:a16="http://schemas.microsoft.com/office/drawing/2014/main" val="210261695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3222657175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603594807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3923633833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1334227509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638889339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128093081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3687683945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2328929507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3259021131"/>
                    </a:ext>
                  </a:extLst>
                </a:gridCol>
              </a:tblGrid>
              <a:tr h="568324"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1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2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3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4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5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6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7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8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9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10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725245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214201"/>
                  </a:ext>
                </a:extLst>
              </a:tr>
              <a:tr h="1034882"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0035402"/>
                  </a:ext>
                </a:extLst>
              </a:tr>
            </a:tbl>
          </a:graphicData>
        </a:graphic>
      </p:graphicFrame>
      <p:sp>
        <p:nvSpPr>
          <p:cNvPr id="9" name="TextBox 2">
            <a:extLst>
              <a:ext uri="{FF2B5EF4-FFF2-40B4-BE49-F238E27FC236}">
                <a16:creationId xmlns:a16="http://schemas.microsoft.com/office/drawing/2014/main" id="{1E8B9952-B659-A838-F5F2-B068390767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38200" y="3653050"/>
            <a:ext cx="2416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noProof="0" dirty="0"/>
              <a:t>Assessments</a:t>
            </a: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id="{BAEF1A57-626E-4647-8648-6FE65BAB03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38555" y="2519110"/>
            <a:ext cx="16326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L</a:t>
            </a:r>
            <a:r>
              <a:rPr lang="en-GB" sz="2400" noProof="0" dirty="0"/>
              <a:t>abs/ workshops</a:t>
            </a:r>
          </a:p>
        </p:txBody>
      </p:sp>
      <p:sp>
        <p:nvSpPr>
          <p:cNvPr id="28" name="TextBox 2">
            <a:extLst>
              <a:ext uri="{FF2B5EF4-FFF2-40B4-BE49-F238E27FC236}">
                <a16:creationId xmlns:a16="http://schemas.microsoft.com/office/drawing/2014/main" id="{04B974ED-9614-D251-DDD1-8E64BDA4AA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92977" y="1791569"/>
            <a:ext cx="946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noProof="0" dirty="0"/>
              <a:t>Week</a:t>
            </a:r>
          </a:p>
        </p:txBody>
      </p:sp>
      <p:pic>
        <p:nvPicPr>
          <p:cNvPr id="25" name="Graphic 50">
            <a:extLst>
              <a:ext uri="{FF2B5EF4-FFF2-40B4-BE49-F238E27FC236}">
                <a16:creationId xmlns:a16="http://schemas.microsoft.com/office/drawing/2014/main" id="{80B80BBA-3F6E-E2F0-7D35-88F23AB754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5576774" y="2464539"/>
            <a:ext cx="776935" cy="776935"/>
          </a:xfrm>
          <a:prstGeom prst="rect">
            <a:avLst/>
          </a:prstGeom>
        </p:spPr>
      </p:pic>
      <p:pic>
        <p:nvPicPr>
          <p:cNvPr id="26" name="Graphic 50">
            <a:extLst>
              <a:ext uri="{FF2B5EF4-FFF2-40B4-BE49-F238E27FC236}">
                <a16:creationId xmlns:a16="http://schemas.microsoft.com/office/drawing/2014/main" id="{ED38E7E5-9A83-9A60-A936-BF30047B37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4592660" y="2464539"/>
            <a:ext cx="776935" cy="776935"/>
          </a:xfrm>
          <a:prstGeom prst="rect">
            <a:avLst/>
          </a:prstGeom>
        </p:spPr>
      </p:pic>
      <p:pic>
        <p:nvPicPr>
          <p:cNvPr id="27" name="Graphic 50">
            <a:extLst>
              <a:ext uri="{FF2B5EF4-FFF2-40B4-BE49-F238E27FC236}">
                <a16:creationId xmlns:a16="http://schemas.microsoft.com/office/drawing/2014/main" id="{E93D385C-7968-3088-F3B3-7AA2FEBA01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3565180" y="2464539"/>
            <a:ext cx="776935" cy="776935"/>
          </a:xfrm>
          <a:prstGeom prst="rect">
            <a:avLst/>
          </a:prstGeom>
        </p:spPr>
      </p:pic>
      <p:pic>
        <p:nvPicPr>
          <p:cNvPr id="56" name="Graphic 50">
            <a:extLst>
              <a:ext uri="{FF2B5EF4-FFF2-40B4-BE49-F238E27FC236}">
                <a16:creationId xmlns:a16="http://schemas.microsoft.com/office/drawing/2014/main" id="{B351B9C2-951C-C0B8-EADC-8AC84518A0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6587817" y="2464539"/>
            <a:ext cx="776935" cy="776935"/>
          </a:xfrm>
          <a:prstGeom prst="rect">
            <a:avLst/>
          </a:prstGeom>
        </p:spPr>
      </p:pic>
      <p:pic>
        <p:nvPicPr>
          <p:cNvPr id="57" name="Graphic 50">
            <a:extLst>
              <a:ext uri="{FF2B5EF4-FFF2-40B4-BE49-F238E27FC236}">
                <a16:creationId xmlns:a16="http://schemas.microsoft.com/office/drawing/2014/main" id="{D48B397C-9792-ACAC-F290-47032D3556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7598860" y="2464539"/>
            <a:ext cx="776935" cy="776935"/>
          </a:xfrm>
          <a:prstGeom prst="rect">
            <a:avLst/>
          </a:prstGeom>
        </p:spPr>
      </p:pic>
      <p:pic>
        <p:nvPicPr>
          <p:cNvPr id="62" name="Graphic 50">
            <a:extLst>
              <a:ext uri="{FF2B5EF4-FFF2-40B4-BE49-F238E27FC236}">
                <a16:creationId xmlns:a16="http://schemas.microsoft.com/office/drawing/2014/main" id="{115501AD-6983-95D1-90B7-AA5B80789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8627120" y="2464539"/>
            <a:ext cx="776935" cy="776935"/>
          </a:xfrm>
          <a:prstGeom prst="rect">
            <a:avLst/>
          </a:prstGeom>
        </p:spPr>
      </p:pic>
      <p:pic>
        <p:nvPicPr>
          <p:cNvPr id="63" name="Graphic 50">
            <a:extLst>
              <a:ext uri="{FF2B5EF4-FFF2-40B4-BE49-F238E27FC236}">
                <a16:creationId xmlns:a16="http://schemas.microsoft.com/office/drawing/2014/main" id="{D6BDDE68-0CC9-59D6-7320-8B3BDD1CEA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9669235" y="2464539"/>
            <a:ext cx="776935" cy="776935"/>
          </a:xfrm>
          <a:prstGeom prst="rect">
            <a:avLst/>
          </a:prstGeom>
        </p:spPr>
      </p:pic>
      <p:pic>
        <p:nvPicPr>
          <p:cNvPr id="64" name="Graphic 50">
            <a:extLst>
              <a:ext uri="{FF2B5EF4-FFF2-40B4-BE49-F238E27FC236}">
                <a16:creationId xmlns:a16="http://schemas.microsoft.com/office/drawing/2014/main" id="{19203D66-7F8C-E683-0474-749BD4140C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2474772" y="2474821"/>
            <a:ext cx="776935" cy="776935"/>
          </a:xfrm>
          <a:prstGeom prst="rect">
            <a:avLst/>
          </a:prstGeom>
        </p:spPr>
      </p:pic>
      <p:pic>
        <p:nvPicPr>
          <p:cNvPr id="70" name="Graphic 35">
            <a:extLst>
              <a:ext uri="{FF2B5EF4-FFF2-40B4-BE49-F238E27FC236}">
                <a16:creationId xmlns:a16="http://schemas.microsoft.com/office/drawing/2014/main" id="{F5C8FE48-E5CF-6734-8AC3-D534B2F525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6605277" y="3498275"/>
            <a:ext cx="776935" cy="776935"/>
          </a:xfrm>
          <a:prstGeom prst="rect">
            <a:avLst/>
          </a:prstGeom>
        </p:spPr>
      </p:pic>
      <p:pic>
        <p:nvPicPr>
          <p:cNvPr id="72" name="Graphic 35">
            <a:extLst>
              <a:ext uri="{FF2B5EF4-FFF2-40B4-BE49-F238E27FC236}">
                <a16:creationId xmlns:a16="http://schemas.microsoft.com/office/drawing/2014/main" id="{4B4301DB-0B2D-1D45-A792-B64997551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3556106" y="3535950"/>
            <a:ext cx="776935" cy="776935"/>
          </a:xfrm>
          <a:prstGeom prst="rect">
            <a:avLst/>
          </a:prstGeom>
        </p:spPr>
      </p:pic>
      <p:pic>
        <p:nvPicPr>
          <p:cNvPr id="73" name="Graphic 35">
            <a:extLst>
              <a:ext uri="{FF2B5EF4-FFF2-40B4-BE49-F238E27FC236}">
                <a16:creationId xmlns:a16="http://schemas.microsoft.com/office/drawing/2014/main" id="{F66D35F5-6CF6-8C39-3CD1-8CFEEC4D8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4581436" y="3535950"/>
            <a:ext cx="776935" cy="776935"/>
          </a:xfrm>
          <a:prstGeom prst="rect">
            <a:avLst/>
          </a:prstGeom>
        </p:spPr>
      </p:pic>
      <p:pic>
        <p:nvPicPr>
          <p:cNvPr id="74" name="Graphic 35">
            <a:extLst>
              <a:ext uri="{FF2B5EF4-FFF2-40B4-BE49-F238E27FC236}">
                <a16:creationId xmlns:a16="http://schemas.microsoft.com/office/drawing/2014/main" id="{88237FB2-BF46-B923-236E-F0B6997759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5593356" y="3535950"/>
            <a:ext cx="776935" cy="776935"/>
          </a:xfrm>
          <a:prstGeom prst="rect">
            <a:avLst/>
          </a:prstGeom>
        </p:spPr>
      </p:pic>
      <p:pic>
        <p:nvPicPr>
          <p:cNvPr id="75" name="Graphic 35">
            <a:extLst>
              <a:ext uri="{FF2B5EF4-FFF2-40B4-BE49-F238E27FC236}">
                <a16:creationId xmlns:a16="http://schemas.microsoft.com/office/drawing/2014/main" id="{1B16FEE1-F18F-23C0-0DF1-FD7D313B8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7598860" y="3535950"/>
            <a:ext cx="776935" cy="776935"/>
          </a:xfrm>
          <a:prstGeom prst="rect">
            <a:avLst/>
          </a:prstGeom>
        </p:spPr>
      </p:pic>
      <p:pic>
        <p:nvPicPr>
          <p:cNvPr id="76" name="Graphic 35">
            <a:extLst>
              <a:ext uri="{FF2B5EF4-FFF2-40B4-BE49-F238E27FC236}">
                <a16:creationId xmlns:a16="http://schemas.microsoft.com/office/drawing/2014/main" id="{9FF6FB08-305A-FA0F-DF04-A49BF1529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8666125" y="3535950"/>
            <a:ext cx="776935" cy="776935"/>
          </a:xfrm>
          <a:prstGeom prst="rect">
            <a:avLst/>
          </a:prstGeom>
        </p:spPr>
      </p:pic>
      <p:pic>
        <p:nvPicPr>
          <p:cNvPr id="77" name="Graphic 35">
            <a:extLst>
              <a:ext uri="{FF2B5EF4-FFF2-40B4-BE49-F238E27FC236}">
                <a16:creationId xmlns:a16="http://schemas.microsoft.com/office/drawing/2014/main" id="{F1E8CFFA-E9BC-6F67-BAFC-1CEFF5E05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9653322" y="3535950"/>
            <a:ext cx="776935" cy="776935"/>
          </a:xfrm>
          <a:prstGeom prst="rect">
            <a:avLst/>
          </a:prstGeom>
        </p:spPr>
      </p:pic>
      <p:sp>
        <p:nvSpPr>
          <p:cNvPr id="78" name="Striped Right Arrow 77">
            <a:extLst>
              <a:ext uri="{FF2B5EF4-FFF2-40B4-BE49-F238E27FC236}">
                <a16:creationId xmlns:a16="http://schemas.microsoft.com/office/drawing/2014/main" id="{C754EB3F-BEA8-9BCE-35DF-8F2202164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865989">
            <a:off x="3070558" y="3094376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79" name="Striped Right Arrow 78">
            <a:extLst>
              <a:ext uri="{FF2B5EF4-FFF2-40B4-BE49-F238E27FC236}">
                <a16:creationId xmlns:a16="http://schemas.microsoft.com/office/drawing/2014/main" id="{B4CEB7D6-1FDD-42E5-F450-7E6A40E0E8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865989">
            <a:off x="4111861" y="3094376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80" name="Striped Right Arrow 79">
            <a:extLst>
              <a:ext uri="{FF2B5EF4-FFF2-40B4-BE49-F238E27FC236}">
                <a16:creationId xmlns:a16="http://schemas.microsoft.com/office/drawing/2014/main" id="{218AB544-D097-81A8-C304-A0BF01331D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865989">
            <a:off x="5201610" y="3094376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81" name="Striped Right Arrow 80">
            <a:extLst>
              <a:ext uri="{FF2B5EF4-FFF2-40B4-BE49-F238E27FC236}">
                <a16:creationId xmlns:a16="http://schemas.microsoft.com/office/drawing/2014/main" id="{F21415EF-AE56-1A4F-6D9E-01590542B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865989">
            <a:off x="7197633" y="3094376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82" name="Striped Right Arrow 81">
            <a:extLst>
              <a:ext uri="{FF2B5EF4-FFF2-40B4-BE49-F238E27FC236}">
                <a16:creationId xmlns:a16="http://schemas.microsoft.com/office/drawing/2014/main" id="{EDEF21AB-F5C0-4038-2C96-938BE05B82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865989">
            <a:off x="8195236" y="3094376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83" name="Striped Right Arrow 82">
            <a:extLst>
              <a:ext uri="{FF2B5EF4-FFF2-40B4-BE49-F238E27FC236}">
                <a16:creationId xmlns:a16="http://schemas.microsoft.com/office/drawing/2014/main" id="{F33EDDB9-6091-42D9-62AE-92993856A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865989">
            <a:off x="9258242" y="3094376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84" name="Striped Right Arrow 83">
            <a:extLst>
              <a:ext uri="{FF2B5EF4-FFF2-40B4-BE49-F238E27FC236}">
                <a16:creationId xmlns:a16="http://schemas.microsoft.com/office/drawing/2014/main" id="{8FDBFAED-E20F-8FE4-762C-4021D41186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865989">
            <a:off x="6172828" y="3094376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6E7F2C98-E110-3DB4-CE45-71F0647450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911969" y="5006259"/>
            <a:ext cx="42861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noProof="0" dirty="0"/>
              <a:t>Quizzes with automated feedback or problem sheets with in-class feedback</a:t>
            </a:r>
          </a:p>
        </p:txBody>
      </p:sp>
      <p:sp>
        <p:nvSpPr>
          <p:cNvPr id="86" name="Left Brace 85">
            <a:extLst>
              <a:ext uri="{FF2B5EF4-FFF2-40B4-BE49-F238E27FC236}">
                <a16:creationId xmlns:a16="http://schemas.microsoft.com/office/drawing/2014/main" id="{74FBBE6F-0F4A-53B5-7390-CF9C8D7E03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6792552" y="1075202"/>
            <a:ext cx="468973" cy="7160907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A43C985B-9708-3F3D-1ADB-9AE09E53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0231863" y="4983229"/>
            <a:ext cx="18015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noProof="0" dirty="0"/>
              <a:t>Exam</a:t>
            </a:r>
          </a:p>
        </p:txBody>
      </p:sp>
      <p:sp>
        <p:nvSpPr>
          <p:cNvPr id="88" name="Left Brace 87">
            <a:extLst>
              <a:ext uri="{FF2B5EF4-FFF2-40B4-BE49-F238E27FC236}">
                <a16:creationId xmlns:a16="http://schemas.microsoft.com/office/drawing/2014/main" id="{BB7662BD-1354-C098-FE93-3942AD10D1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10881559" y="4139434"/>
            <a:ext cx="468973" cy="1017107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" name="Striped Right Arrow 2">
            <a:extLst>
              <a:ext uri="{FF2B5EF4-FFF2-40B4-BE49-F238E27FC236}">
                <a16:creationId xmlns:a16="http://schemas.microsoft.com/office/drawing/2014/main" id="{F0FD8421-26DE-CBEF-85DD-53163B3E80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865989">
            <a:off x="10270981" y="3094376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1E5EB2E0-61BB-77B0-9A02-AA13747229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658845" y="346324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606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/>
      <p:bldP spid="86" grpId="0" animBg="1"/>
      <p:bldP spid="87" grpId="0"/>
      <p:bldP spid="88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131599-4F9D-ABA3-3D9C-3966FFB56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84C8B-10A4-29F6-E768-50D9CD11363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66884" y="80118"/>
            <a:ext cx="9247230" cy="13255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Portfolio assessment</a:t>
            </a:r>
          </a:p>
        </p:txBody>
      </p:sp>
      <p:graphicFrame>
        <p:nvGraphicFramePr>
          <p:cNvPr id="7" name="Diagram 6" descr="Graphic showing weekly tasks or check-in’s culminating in a portfolio">
            <a:extLst>
              <a:ext uri="{FF2B5EF4-FFF2-40B4-BE49-F238E27FC236}">
                <a16:creationId xmlns:a16="http://schemas.microsoft.com/office/drawing/2014/main" id="{91155ADA-061C-EE6C-1066-24928E13D2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95970091"/>
              </p:ext>
            </p:extLst>
          </p:nvPr>
        </p:nvGraphicFramePr>
        <p:xfrm>
          <a:off x="124380" y="3006650"/>
          <a:ext cx="6252690" cy="35910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1B1FC41-72AA-001B-21C4-C4279301E473}"/>
              </a:ext>
            </a:extLst>
          </p:cNvPr>
          <p:cNvSpPr txBox="1"/>
          <p:nvPr/>
        </p:nvSpPr>
        <p:spPr>
          <a:xfrm>
            <a:off x="7207955" y="903860"/>
            <a:ext cx="485966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Types of learning outcome: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Analyse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Design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Evaluate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Interpret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Justify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Locate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Organise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Plan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Record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Reflect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Select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Synthesise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C9392C3-5B10-4580-60B0-3B3C57B2B928}"/>
              </a:ext>
            </a:extLst>
          </p:cNvPr>
          <p:cNvSpPr txBox="1"/>
          <p:nvPr/>
        </p:nvSpPr>
        <p:spPr>
          <a:xfrm>
            <a:off x="-8072" y="6550223"/>
            <a:ext cx="6104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Beckers, Dolmans &amp; van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Merriënboer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, 2016; Carless, 2015</a:t>
            </a:r>
          </a:p>
        </p:txBody>
      </p:sp>
    </p:spTree>
    <p:extLst>
      <p:ext uri="{BB962C8B-B14F-4D97-AF65-F5344CB8AC3E}">
        <p14:creationId xmlns:p14="http://schemas.microsoft.com/office/powerpoint/2010/main" val="1731761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78D0A6-C058-AB7A-9D03-4F87AF25ED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CA1A7-5353-8893-BC52-ACDD49F31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977" y="365125"/>
            <a:ext cx="11196547" cy="1325563"/>
          </a:xfrm>
        </p:spPr>
        <p:txBody>
          <a:bodyPr>
            <a:normAutofit/>
          </a:bodyPr>
          <a:lstStyle/>
          <a:p>
            <a:r>
              <a:rPr lang="en-GB" sz="4000" noProof="0" dirty="0"/>
              <a:t>Portfolio: example in practice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308F1A3-0BDF-A09D-AC68-968686ED8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713923"/>
              </p:ext>
            </p:extLst>
          </p:nvPr>
        </p:nvGraphicFramePr>
        <p:xfrm>
          <a:off x="1339289" y="1781595"/>
          <a:ext cx="10282760" cy="263190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28276">
                  <a:extLst>
                    <a:ext uri="{9D8B030D-6E8A-4147-A177-3AD203B41FA5}">
                      <a16:colId xmlns:a16="http://schemas.microsoft.com/office/drawing/2014/main" val="210261695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3222657175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603594807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3923633833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1334227509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638889339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128093081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3687683945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2328929507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3259021131"/>
                    </a:ext>
                  </a:extLst>
                </a:gridCol>
              </a:tblGrid>
              <a:tr h="568324"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1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2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3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4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5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6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7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8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9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10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725245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214201"/>
                  </a:ext>
                </a:extLst>
              </a:tr>
              <a:tr h="1034882"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0035402"/>
                  </a:ext>
                </a:extLst>
              </a:tr>
            </a:tbl>
          </a:graphicData>
        </a:graphic>
      </p:graphicFrame>
      <p:pic>
        <p:nvPicPr>
          <p:cNvPr id="5" name="Graphic 44">
            <a:extLst>
              <a:ext uri="{FF2B5EF4-FFF2-40B4-BE49-F238E27FC236}">
                <a16:creationId xmlns:a16="http://schemas.microsoft.com/office/drawing/2014/main" id="{3BFACC18-6F34-C1BB-50D5-459D045FB0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31835" y="2441639"/>
            <a:ext cx="776935" cy="776935"/>
          </a:xfrm>
          <a:prstGeom prst="rect">
            <a:avLst/>
          </a:prstGeom>
        </p:spPr>
      </p:pic>
      <p:pic>
        <p:nvPicPr>
          <p:cNvPr id="6" name="Graphic 47">
            <a:extLst>
              <a:ext uri="{FF2B5EF4-FFF2-40B4-BE49-F238E27FC236}">
                <a16:creationId xmlns:a16="http://schemas.microsoft.com/office/drawing/2014/main" id="{E2763032-E67E-6154-3E0B-DC4E750766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7636911" y="2430070"/>
            <a:ext cx="777600" cy="777600"/>
          </a:xfrm>
          <a:prstGeom prst="rect">
            <a:avLst/>
          </a:prstGeom>
        </p:spPr>
      </p:pic>
      <p:pic>
        <p:nvPicPr>
          <p:cNvPr id="7" name="Graphic 50">
            <a:extLst>
              <a:ext uri="{FF2B5EF4-FFF2-40B4-BE49-F238E27FC236}">
                <a16:creationId xmlns:a16="http://schemas.microsoft.com/office/drawing/2014/main" id="{2D153F0A-6EAC-2F85-5178-EAE019B14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5576774" y="2464539"/>
            <a:ext cx="776935" cy="776935"/>
          </a:xfrm>
          <a:prstGeom prst="rect">
            <a:avLst/>
          </a:prstGeom>
        </p:spPr>
      </p:pic>
      <p:pic>
        <p:nvPicPr>
          <p:cNvPr id="8" name="Graphic 53">
            <a:extLst>
              <a:ext uri="{FF2B5EF4-FFF2-40B4-BE49-F238E27FC236}">
                <a16:creationId xmlns:a16="http://schemas.microsoft.com/office/drawing/2014/main" id="{50330B5F-EB60-90A4-0805-07C16EE8E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624077" y="2440429"/>
            <a:ext cx="776935" cy="776935"/>
          </a:xfrm>
          <a:prstGeom prst="rect">
            <a:avLst/>
          </a:prstGeom>
        </p:spPr>
      </p:pic>
      <p:sp>
        <p:nvSpPr>
          <p:cNvPr id="9" name="TextBox 2">
            <a:extLst>
              <a:ext uri="{FF2B5EF4-FFF2-40B4-BE49-F238E27FC236}">
                <a16:creationId xmlns:a16="http://schemas.microsoft.com/office/drawing/2014/main" id="{65215CB8-E29F-FC43-D9B3-BCA8799EB7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38200" y="3653050"/>
            <a:ext cx="2416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noProof="0" dirty="0"/>
              <a:t>Assessments</a:t>
            </a: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id="{6817C61C-B6D8-ED56-7D7D-DBB880270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38200" y="2582762"/>
            <a:ext cx="14256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Related activities</a:t>
            </a:r>
            <a:endParaRPr lang="en-GB" sz="2400" noProof="0" dirty="0"/>
          </a:p>
        </p:txBody>
      </p:sp>
      <p:pic>
        <p:nvPicPr>
          <p:cNvPr id="11" name="Graphic 41">
            <a:extLst>
              <a:ext uri="{FF2B5EF4-FFF2-40B4-BE49-F238E27FC236}">
                <a16:creationId xmlns:a16="http://schemas.microsoft.com/office/drawing/2014/main" id="{C5E555EF-7AC6-21EE-AD2C-2A65CAAF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457935" y="2441640"/>
            <a:ext cx="776935" cy="776935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AC5B8B9D-739B-F2A7-BF80-23774A36CD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785376" y="3679656"/>
            <a:ext cx="729765" cy="688552"/>
            <a:chOff x="8783093" y="2339550"/>
            <a:chExt cx="729765" cy="688552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1C4C459-00FC-B3E6-FB7C-5F7063669B57}"/>
                </a:ext>
              </a:extLst>
            </p:cNvPr>
            <p:cNvSpPr/>
            <p:nvPr/>
          </p:nvSpPr>
          <p:spPr>
            <a:xfrm>
              <a:off x="8783093" y="2339550"/>
              <a:ext cx="40620" cy="500987"/>
            </a:xfrm>
            <a:custGeom>
              <a:avLst/>
              <a:gdLst>
                <a:gd name="connsiteX0" fmla="*/ 0 w 40620"/>
                <a:gd name="connsiteY0" fmla="*/ 0 h 500987"/>
                <a:gd name="connsiteX1" fmla="*/ 40621 w 40620"/>
                <a:gd name="connsiteY1" fmla="*/ 0 h 500987"/>
                <a:gd name="connsiteX2" fmla="*/ 40621 w 40620"/>
                <a:gd name="connsiteY2" fmla="*/ 500988 h 500987"/>
                <a:gd name="connsiteX3" fmla="*/ 0 w 40620"/>
                <a:gd name="connsiteY3" fmla="*/ 500988 h 500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620" h="500987">
                  <a:moveTo>
                    <a:pt x="0" y="0"/>
                  </a:moveTo>
                  <a:lnTo>
                    <a:pt x="40621" y="0"/>
                  </a:lnTo>
                  <a:lnTo>
                    <a:pt x="40621" y="500988"/>
                  </a:lnTo>
                  <a:lnTo>
                    <a:pt x="0" y="500988"/>
                  </a:lnTo>
                  <a:close/>
                </a:path>
              </a:pathLst>
            </a:custGeom>
            <a:solidFill>
              <a:schemeClr val="accent6"/>
            </a:solidFill>
            <a:ln w="67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noProof="0" dirty="0">
                <a:solidFill>
                  <a:schemeClr val="accent6"/>
                </a:solidFill>
              </a:endParaRP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59F8BD4-52B9-1A89-2228-5FBEF783F010}"/>
                </a:ext>
              </a:extLst>
            </p:cNvPr>
            <p:cNvSpPr/>
            <p:nvPr/>
          </p:nvSpPr>
          <p:spPr>
            <a:xfrm>
              <a:off x="8850794" y="2339550"/>
              <a:ext cx="345275" cy="500987"/>
            </a:xfrm>
            <a:custGeom>
              <a:avLst/>
              <a:gdLst>
                <a:gd name="connsiteX0" fmla="*/ 318195 w 345275"/>
                <a:gd name="connsiteY0" fmla="*/ 0 h 500987"/>
                <a:gd name="connsiteX1" fmla="*/ 0 w 345275"/>
                <a:gd name="connsiteY1" fmla="*/ 0 h 500987"/>
                <a:gd name="connsiteX2" fmla="*/ 0 w 345275"/>
                <a:gd name="connsiteY2" fmla="*/ 500988 h 500987"/>
                <a:gd name="connsiteX3" fmla="*/ 318195 w 345275"/>
                <a:gd name="connsiteY3" fmla="*/ 500988 h 500987"/>
                <a:gd name="connsiteX4" fmla="*/ 345275 w 345275"/>
                <a:gd name="connsiteY4" fmla="*/ 473907 h 500987"/>
                <a:gd name="connsiteX5" fmla="*/ 345275 w 345275"/>
                <a:gd name="connsiteY5" fmla="*/ 27080 h 500987"/>
                <a:gd name="connsiteX6" fmla="*/ 318195 w 345275"/>
                <a:gd name="connsiteY6" fmla="*/ 0 h 500987"/>
                <a:gd name="connsiteX7" fmla="*/ 115769 w 345275"/>
                <a:gd name="connsiteY7" fmla="*/ 190240 h 500987"/>
                <a:gd name="connsiteX8" fmla="*/ 167222 w 345275"/>
                <a:gd name="connsiteY8" fmla="*/ 138787 h 500987"/>
                <a:gd name="connsiteX9" fmla="*/ 218674 w 345275"/>
                <a:gd name="connsiteY9" fmla="*/ 190240 h 500987"/>
                <a:gd name="connsiteX10" fmla="*/ 167222 w 345275"/>
                <a:gd name="connsiteY10" fmla="*/ 241693 h 500987"/>
                <a:gd name="connsiteX11" fmla="*/ 115769 w 345275"/>
                <a:gd name="connsiteY11" fmla="*/ 190240 h 500987"/>
                <a:gd name="connsiteX12" fmla="*/ 270804 w 345275"/>
                <a:gd name="connsiteY12" fmla="*/ 358816 h 500987"/>
                <a:gd name="connsiteX13" fmla="*/ 63639 w 345275"/>
                <a:gd name="connsiteY13" fmla="*/ 358816 h 500987"/>
                <a:gd name="connsiteX14" fmla="*/ 63639 w 345275"/>
                <a:gd name="connsiteY14" fmla="*/ 307363 h 500987"/>
                <a:gd name="connsiteX15" fmla="*/ 73794 w 345275"/>
                <a:gd name="connsiteY15" fmla="*/ 286375 h 500987"/>
                <a:gd name="connsiteX16" fmla="*/ 124570 w 345275"/>
                <a:gd name="connsiteY16" fmla="*/ 262003 h 500987"/>
                <a:gd name="connsiteX17" fmla="*/ 167222 w 345275"/>
                <a:gd name="connsiteY17" fmla="*/ 255233 h 500987"/>
                <a:gd name="connsiteX18" fmla="*/ 209873 w 345275"/>
                <a:gd name="connsiteY18" fmla="*/ 262003 h 500987"/>
                <a:gd name="connsiteX19" fmla="*/ 260649 w 345275"/>
                <a:gd name="connsiteY19" fmla="*/ 286375 h 500987"/>
                <a:gd name="connsiteX20" fmla="*/ 270804 w 345275"/>
                <a:gd name="connsiteY20" fmla="*/ 307363 h 500987"/>
                <a:gd name="connsiteX21" fmla="*/ 270804 w 345275"/>
                <a:gd name="connsiteY21" fmla="*/ 358816 h 500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5275" h="500987">
                  <a:moveTo>
                    <a:pt x="318195" y="0"/>
                  </a:moveTo>
                  <a:lnTo>
                    <a:pt x="0" y="0"/>
                  </a:lnTo>
                  <a:lnTo>
                    <a:pt x="0" y="500988"/>
                  </a:lnTo>
                  <a:lnTo>
                    <a:pt x="318195" y="500988"/>
                  </a:lnTo>
                  <a:cubicBezTo>
                    <a:pt x="333089" y="500988"/>
                    <a:pt x="345275" y="488802"/>
                    <a:pt x="345275" y="473907"/>
                  </a:cubicBezTo>
                  <a:lnTo>
                    <a:pt x="345275" y="27080"/>
                  </a:lnTo>
                  <a:cubicBezTo>
                    <a:pt x="345275" y="12186"/>
                    <a:pt x="333089" y="0"/>
                    <a:pt x="318195" y="0"/>
                  </a:cubicBezTo>
                  <a:close/>
                  <a:moveTo>
                    <a:pt x="115769" y="190240"/>
                  </a:moveTo>
                  <a:cubicBezTo>
                    <a:pt x="115769" y="161806"/>
                    <a:pt x="138787" y="138787"/>
                    <a:pt x="167222" y="138787"/>
                  </a:cubicBezTo>
                  <a:cubicBezTo>
                    <a:pt x="195656" y="138787"/>
                    <a:pt x="218674" y="161806"/>
                    <a:pt x="218674" y="190240"/>
                  </a:cubicBezTo>
                  <a:cubicBezTo>
                    <a:pt x="218674" y="218674"/>
                    <a:pt x="195656" y="241693"/>
                    <a:pt x="167222" y="241693"/>
                  </a:cubicBezTo>
                  <a:cubicBezTo>
                    <a:pt x="138787" y="241693"/>
                    <a:pt x="115769" y="219351"/>
                    <a:pt x="115769" y="190240"/>
                  </a:cubicBezTo>
                  <a:close/>
                  <a:moveTo>
                    <a:pt x="270804" y="358816"/>
                  </a:moveTo>
                  <a:lnTo>
                    <a:pt x="63639" y="358816"/>
                  </a:lnTo>
                  <a:lnTo>
                    <a:pt x="63639" y="307363"/>
                  </a:lnTo>
                  <a:cubicBezTo>
                    <a:pt x="63639" y="299239"/>
                    <a:pt x="67701" y="291791"/>
                    <a:pt x="73794" y="286375"/>
                  </a:cubicBezTo>
                  <a:cubicBezTo>
                    <a:pt x="89365" y="275543"/>
                    <a:pt x="106291" y="266742"/>
                    <a:pt x="124570" y="262003"/>
                  </a:cubicBezTo>
                  <a:cubicBezTo>
                    <a:pt x="138787" y="257941"/>
                    <a:pt x="153004" y="255910"/>
                    <a:pt x="167222" y="255233"/>
                  </a:cubicBezTo>
                  <a:cubicBezTo>
                    <a:pt x="181439" y="255233"/>
                    <a:pt x="196333" y="257264"/>
                    <a:pt x="209873" y="262003"/>
                  </a:cubicBezTo>
                  <a:cubicBezTo>
                    <a:pt x="228153" y="266742"/>
                    <a:pt x="245078" y="274866"/>
                    <a:pt x="260649" y="286375"/>
                  </a:cubicBezTo>
                  <a:cubicBezTo>
                    <a:pt x="266742" y="291114"/>
                    <a:pt x="270804" y="299239"/>
                    <a:pt x="270804" y="307363"/>
                  </a:cubicBezTo>
                  <a:lnTo>
                    <a:pt x="270804" y="358816"/>
                  </a:lnTo>
                  <a:close/>
                </a:path>
              </a:pathLst>
            </a:custGeom>
            <a:solidFill>
              <a:schemeClr val="accent6"/>
            </a:solidFill>
            <a:ln w="67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noProof="0" dirty="0">
                <a:solidFill>
                  <a:schemeClr val="accent6"/>
                </a:solidFill>
              </a:endParaRPr>
            </a:p>
          </p:txBody>
        </p:sp>
        <p:sp>
          <p:nvSpPr>
            <p:cNvPr id="15" name="TextBox 4">
              <a:extLst>
                <a:ext uri="{FF2B5EF4-FFF2-40B4-BE49-F238E27FC236}">
                  <a16:creationId xmlns:a16="http://schemas.microsoft.com/office/drawing/2014/main" id="{0D20600E-8DDA-9608-2C10-43DAEB8EEA0A}"/>
                </a:ext>
              </a:extLst>
            </p:cNvPr>
            <p:cNvSpPr txBox="1"/>
            <p:nvPr/>
          </p:nvSpPr>
          <p:spPr>
            <a:xfrm>
              <a:off x="9182689" y="2658770"/>
              <a:ext cx="3301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noProof="0" dirty="0">
                  <a:solidFill>
                    <a:schemeClr val="accent6"/>
                  </a:solidFill>
                </a:rPr>
                <a:t>S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9DAFC76-3F43-A977-7071-CAC481C8E5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668623" y="3653050"/>
            <a:ext cx="825859" cy="765134"/>
            <a:chOff x="5469552" y="2297204"/>
            <a:chExt cx="825859" cy="765134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240609AA-CE54-AD6A-4846-E0867FDB64B2}"/>
                </a:ext>
              </a:extLst>
            </p:cNvPr>
            <p:cNvSpPr/>
            <p:nvPr/>
          </p:nvSpPr>
          <p:spPr>
            <a:xfrm>
              <a:off x="5469552" y="2297204"/>
              <a:ext cx="647445" cy="501770"/>
            </a:xfrm>
            <a:custGeom>
              <a:avLst/>
              <a:gdLst>
                <a:gd name="connsiteX0" fmla="*/ 0 w 647445"/>
                <a:gd name="connsiteY0" fmla="*/ 0 h 501770"/>
                <a:gd name="connsiteX1" fmla="*/ 0 w 647445"/>
                <a:gd name="connsiteY1" fmla="*/ 501771 h 501770"/>
                <a:gd name="connsiteX2" fmla="*/ 647446 w 647445"/>
                <a:gd name="connsiteY2" fmla="*/ 501771 h 501770"/>
                <a:gd name="connsiteX3" fmla="*/ 647446 w 647445"/>
                <a:gd name="connsiteY3" fmla="*/ 0 h 501770"/>
                <a:gd name="connsiteX4" fmla="*/ 0 w 647445"/>
                <a:gd name="connsiteY4" fmla="*/ 0 h 501770"/>
                <a:gd name="connsiteX5" fmla="*/ 105210 w 647445"/>
                <a:gd name="connsiteY5" fmla="*/ 64745 h 501770"/>
                <a:gd name="connsiteX6" fmla="*/ 89024 w 647445"/>
                <a:gd name="connsiteY6" fmla="*/ 80931 h 501770"/>
                <a:gd name="connsiteX7" fmla="*/ 72838 w 647445"/>
                <a:gd name="connsiteY7" fmla="*/ 64745 h 501770"/>
                <a:gd name="connsiteX8" fmla="*/ 89024 w 647445"/>
                <a:gd name="connsiteY8" fmla="*/ 48558 h 501770"/>
                <a:gd name="connsiteX9" fmla="*/ 105210 w 647445"/>
                <a:gd name="connsiteY9" fmla="*/ 64745 h 501770"/>
                <a:gd name="connsiteX10" fmla="*/ 161861 w 647445"/>
                <a:gd name="connsiteY10" fmla="*/ 64745 h 501770"/>
                <a:gd name="connsiteX11" fmla="*/ 145675 w 647445"/>
                <a:gd name="connsiteY11" fmla="*/ 80931 h 501770"/>
                <a:gd name="connsiteX12" fmla="*/ 129489 w 647445"/>
                <a:gd name="connsiteY12" fmla="*/ 64745 h 501770"/>
                <a:gd name="connsiteX13" fmla="*/ 145675 w 647445"/>
                <a:gd name="connsiteY13" fmla="*/ 48558 h 501770"/>
                <a:gd name="connsiteX14" fmla="*/ 161861 w 647445"/>
                <a:gd name="connsiteY14" fmla="*/ 64745 h 501770"/>
                <a:gd name="connsiteX15" fmla="*/ 218513 w 647445"/>
                <a:gd name="connsiteY15" fmla="*/ 64745 h 501770"/>
                <a:gd name="connsiteX16" fmla="*/ 202327 w 647445"/>
                <a:gd name="connsiteY16" fmla="*/ 80931 h 501770"/>
                <a:gd name="connsiteX17" fmla="*/ 186141 w 647445"/>
                <a:gd name="connsiteY17" fmla="*/ 64745 h 501770"/>
                <a:gd name="connsiteX18" fmla="*/ 202327 w 647445"/>
                <a:gd name="connsiteY18" fmla="*/ 48558 h 501770"/>
                <a:gd name="connsiteX19" fmla="*/ 218513 w 647445"/>
                <a:gd name="connsiteY19" fmla="*/ 64745 h 501770"/>
                <a:gd name="connsiteX20" fmla="*/ 48558 w 647445"/>
                <a:gd name="connsiteY20" fmla="*/ 129489 h 501770"/>
                <a:gd name="connsiteX21" fmla="*/ 598887 w 647445"/>
                <a:gd name="connsiteY21" fmla="*/ 129489 h 501770"/>
                <a:gd name="connsiteX22" fmla="*/ 598887 w 647445"/>
                <a:gd name="connsiteY22" fmla="*/ 453212 h 501770"/>
                <a:gd name="connsiteX23" fmla="*/ 48558 w 647445"/>
                <a:gd name="connsiteY23" fmla="*/ 453212 h 501770"/>
                <a:gd name="connsiteX24" fmla="*/ 48558 w 647445"/>
                <a:gd name="connsiteY24" fmla="*/ 129489 h 501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647445" h="501770">
                  <a:moveTo>
                    <a:pt x="0" y="0"/>
                  </a:moveTo>
                  <a:lnTo>
                    <a:pt x="0" y="501771"/>
                  </a:lnTo>
                  <a:lnTo>
                    <a:pt x="647446" y="501771"/>
                  </a:lnTo>
                  <a:lnTo>
                    <a:pt x="647446" y="0"/>
                  </a:lnTo>
                  <a:lnTo>
                    <a:pt x="0" y="0"/>
                  </a:lnTo>
                  <a:close/>
                  <a:moveTo>
                    <a:pt x="105210" y="64745"/>
                  </a:moveTo>
                  <a:cubicBezTo>
                    <a:pt x="105210" y="73647"/>
                    <a:pt x="97926" y="80931"/>
                    <a:pt x="89024" y="80931"/>
                  </a:cubicBezTo>
                  <a:cubicBezTo>
                    <a:pt x="80121" y="80931"/>
                    <a:pt x="72838" y="73647"/>
                    <a:pt x="72838" y="64745"/>
                  </a:cubicBezTo>
                  <a:cubicBezTo>
                    <a:pt x="72838" y="55842"/>
                    <a:pt x="80121" y="48558"/>
                    <a:pt x="89024" y="48558"/>
                  </a:cubicBezTo>
                  <a:cubicBezTo>
                    <a:pt x="97926" y="48558"/>
                    <a:pt x="105210" y="55842"/>
                    <a:pt x="105210" y="64745"/>
                  </a:cubicBezTo>
                  <a:close/>
                  <a:moveTo>
                    <a:pt x="161861" y="64745"/>
                  </a:moveTo>
                  <a:cubicBezTo>
                    <a:pt x="161861" y="73647"/>
                    <a:pt x="154578" y="80931"/>
                    <a:pt x="145675" y="80931"/>
                  </a:cubicBezTo>
                  <a:cubicBezTo>
                    <a:pt x="136773" y="80931"/>
                    <a:pt x="129489" y="73647"/>
                    <a:pt x="129489" y="64745"/>
                  </a:cubicBezTo>
                  <a:cubicBezTo>
                    <a:pt x="129489" y="55842"/>
                    <a:pt x="136773" y="48558"/>
                    <a:pt x="145675" y="48558"/>
                  </a:cubicBezTo>
                  <a:cubicBezTo>
                    <a:pt x="154578" y="48558"/>
                    <a:pt x="161861" y="55842"/>
                    <a:pt x="161861" y="64745"/>
                  </a:cubicBezTo>
                  <a:close/>
                  <a:moveTo>
                    <a:pt x="218513" y="64745"/>
                  </a:moveTo>
                  <a:cubicBezTo>
                    <a:pt x="218513" y="73647"/>
                    <a:pt x="211229" y="80931"/>
                    <a:pt x="202327" y="80931"/>
                  </a:cubicBezTo>
                  <a:cubicBezTo>
                    <a:pt x="193424" y="80931"/>
                    <a:pt x="186141" y="73647"/>
                    <a:pt x="186141" y="64745"/>
                  </a:cubicBezTo>
                  <a:cubicBezTo>
                    <a:pt x="186141" y="55842"/>
                    <a:pt x="193424" y="48558"/>
                    <a:pt x="202327" y="48558"/>
                  </a:cubicBezTo>
                  <a:cubicBezTo>
                    <a:pt x="211229" y="48558"/>
                    <a:pt x="218513" y="55842"/>
                    <a:pt x="218513" y="64745"/>
                  </a:cubicBezTo>
                  <a:close/>
                  <a:moveTo>
                    <a:pt x="48558" y="129489"/>
                  </a:moveTo>
                  <a:lnTo>
                    <a:pt x="598887" y="129489"/>
                  </a:lnTo>
                  <a:lnTo>
                    <a:pt x="598887" y="453212"/>
                  </a:lnTo>
                  <a:lnTo>
                    <a:pt x="48558" y="453212"/>
                  </a:lnTo>
                  <a:lnTo>
                    <a:pt x="48558" y="129489"/>
                  </a:lnTo>
                  <a:close/>
                </a:path>
              </a:pathLst>
            </a:custGeom>
            <a:solidFill>
              <a:schemeClr val="accent6"/>
            </a:solidFill>
            <a:ln w="80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noProof="0" dirty="0">
                <a:solidFill>
                  <a:schemeClr val="accent6"/>
                </a:solidFill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86B7A459-76A6-3C1C-1F5C-80819F64E350}"/>
                </a:ext>
              </a:extLst>
            </p:cNvPr>
            <p:cNvSpPr/>
            <p:nvPr/>
          </p:nvSpPr>
          <p:spPr>
            <a:xfrm>
              <a:off x="5811080" y="2476061"/>
              <a:ext cx="118158" cy="118158"/>
            </a:xfrm>
            <a:custGeom>
              <a:avLst/>
              <a:gdLst>
                <a:gd name="connsiteX0" fmla="*/ 118159 w 118158"/>
                <a:gd name="connsiteY0" fmla="*/ 59079 h 118158"/>
                <a:gd name="connsiteX1" fmla="*/ 59079 w 118158"/>
                <a:gd name="connsiteY1" fmla="*/ 118159 h 118158"/>
                <a:gd name="connsiteX2" fmla="*/ 0 w 118158"/>
                <a:gd name="connsiteY2" fmla="*/ 59079 h 118158"/>
                <a:gd name="connsiteX3" fmla="*/ 59079 w 118158"/>
                <a:gd name="connsiteY3" fmla="*/ 0 h 118158"/>
                <a:gd name="connsiteX4" fmla="*/ 118159 w 118158"/>
                <a:gd name="connsiteY4" fmla="*/ 59079 h 118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158" h="118158">
                  <a:moveTo>
                    <a:pt x="118159" y="59079"/>
                  </a:moveTo>
                  <a:cubicBezTo>
                    <a:pt x="118159" y="91708"/>
                    <a:pt x="91708" y="118159"/>
                    <a:pt x="59079" y="118159"/>
                  </a:cubicBezTo>
                  <a:cubicBezTo>
                    <a:pt x="26451" y="118159"/>
                    <a:pt x="0" y="91708"/>
                    <a:pt x="0" y="59079"/>
                  </a:cubicBezTo>
                  <a:cubicBezTo>
                    <a:pt x="0" y="26451"/>
                    <a:pt x="26451" y="0"/>
                    <a:pt x="59079" y="0"/>
                  </a:cubicBezTo>
                  <a:cubicBezTo>
                    <a:pt x="91708" y="0"/>
                    <a:pt x="118159" y="26451"/>
                    <a:pt x="118159" y="59079"/>
                  </a:cubicBezTo>
                  <a:close/>
                </a:path>
              </a:pathLst>
            </a:custGeom>
            <a:solidFill>
              <a:schemeClr val="accent6"/>
            </a:solidFill>
            <a:ln w="80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noProof="0" dirty="0">
                <a:solidFill>
                  <a:schemeClr val="accent6"/>
                </a:solidFill>
              </a:endParaRPr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4C21560D-C8D3-A985-517B-F1F4C65EF271}"/>
                </a:ext>
              </a:extLst>
            </p:cNvPr>
            <p:cNvSpPr/>
            <p:nvPr/>
          </p:nvSpPr>
          <p:spPr>
            <a:xfrm>
              <a:off x="5751191" y="2608787"/>
              <a:ext cx="236317" cy="117349"/>
            </a:xfrm>
            <a:custGeom>
              <a:avLst/>
              <a:gdLst>
                <a:gd name="connsiteX0" fmla="*/ 236318 w 236317"/>
                <a:gd name="connsiteY0" fmla="*/ 117350 h 117349"/>
                <a:gd name="connsiteX1" fmla="*/ 236318 w 236317"/>
                <a:gd name="connsiteY1" fmla="*/ 58270 h 117349"/>
                <a:gd name="connsiteX2" fmla="*/ 224178 w 236317"/>
                <a:gd name="connsiteY2" fmla="*/ 34800 h 117349"/>
                <a:gd name="connsiteX3" fmla="*/ 166717 w 236317"/>
                <a:gd name="connsiteY3" fmla="*/ 7284 h 117349"/>
                <a:gd name="connsiteX4" fmla="*/ 118159 w 236317"/>
                <a:gd name="connsiteY4" fmla="*/ 0 h 117349"/>
                <a:gd name="connsiteX5" fmla="*/ 69600 w 236317"/>
                <a:gd name="connsiteY5" fmla="*/ 7284 h 117349"/>
                <a:gd name="connsiteX6" fmla="*/ 12140 w 236317"/>
                <a:gd name="connsiteY6" fmla="*/ 34800 h 117349"/>
                <a:gd name="connsiteX7" fmla="*/ 0 w 236317"/>
                <a:gd name="connsiteY7" fmla="*/ 58270 h 117349"/>
                <a:gd name="connsiteX8" fmla="*/ 0 w 236317"/>
                <a:gd name="connsiteY8" fmla="*/ 117350 h 117349"/>
                <a:gd name="connsiteX9" fmla="*/ 236318 w 236317"/>
                <a:gd name="connsiteY9" fmla="*/ 117350 h 117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6317" h="117349">
                  <a:moveTo>
                    <a:pt x="236318" y="117350"/>
                  </a:moveTo>
                  <a:lnTo>
                    <a:pt x="236318" y="58270"/>
                  </a:lnTo>
                  <a:cubicBezTo>
                    <a:pt x="236318" y="49368"/>
                    <a:pt x="231462" y="40465"/>
                    <a:pt x="224178" y="34800"/>
                  </a:cubicBezTo>
                  <a:cubicBezTo>
                    <a:pt x="207183" y="22661"/>
                    <a:pt x="187759" y="12949"/>
                    <a:pt x="166717" y="7284"/>
                  </a:cubicBezTo>
                  <a:cubicBezTo>
                    <a:pt x="151340" y="2428"/>
                    <a:pt x="134345" y="0"/>
                    <a:pt x="118159" y="0"/>
                  </a:cubicBezTo>
                  <a:cubicBezTo>
                    <a:pt x="101973" y="0"/>
                    <a:pt x="85787" y="2428"/>
                    <a:pt x="69600" y="7284"/>
                  </a:cubicBezTo>
                  <a:cubicBezTo>
                    <a:pt x="48558" y="12949"/>
                    <a:pt x="29135" y="21851"/>
                    <a:pt x="12140" y="34800"/>
                  </a:cubicBezTo>
                  <a:cubicBezTo>
                    <a:pt x="4856" y="40465"/>
                    <a:pt x="809" y="49368"/>
                    <a:pt x="0" y="58270"/>
                  </a:cubicBezTo>
                  <a:lnTo>
                    <a:pt x="0" y="117350"/>
                  </a:lnTo>
                  <a:lnTo>
                    <a:pt x="236318" y="117350"/>
                  </a:lnTo>
                  <a:close/>
                </a:path>
              </a:pathLst>
            </a:custGeom>
            <a:solidFill>
              <a:schemeClr val="accent6"/>
            </a:solidFill>
            <a:ln w="80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noProof="0" dirty="0">
                <a:solidFill>
                  <a:schemeClr val="accent6"/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07D7D6E1-264C-8814-544D-337CEB217959}"/>
                </a:ext>
              </a:extLst>
            </p:cNvPr>
            <p:cNvSpPr/>
            <p:nvPr/>
          </p:nvSpPr>
          <p:spPr>
            <a:xfrm>
              <a:off x="5599747" y="2467968"/>
              <a:ext cx="169352" cy="156196"/>
            </a:xfrm>
            <a:custGeom>
              <a:avLst/>
              <a:gdLst>
                <a:gd name="connsiteX0" fmla="*/ 161156 w 169352"/>
                <a:gd name="connsiteY0" fmla="*/ 0 h 156196"/>
                <a:gd name="connsiteX1" fmla="*/ 169249 w 169352"/>
                <a:gd name="connsiteY1" fmla="*/ 8902 h 156196"/>
                <a:gd name="connsiteX2" fmla="*/ 169249 w 169352"/>
                <a:gd name="connsiteY2" fmla="*/ 112494 h 156196"/>
                <a:gd name="connsiteX3" fmla="*/ 169249 w 169352"/>
                <a:gd name="connsiteY3" fmla="*/ 112494 h 156196"/>
                <a:gd name="connsiteX4" fmla="*/ 161156 w 169352"/>
                <a:gd name="connsiteY4" fmla="*/ 121396 h 156196"/>
                <a:gd name="connsiteX5" fmla="*/ 135258 w 169352"/>
                <a:gd name="connsiteY5" fmla="*/ 121396 h 156196"/>
                <a:gd name="connsiteX6" fmla="*/ 135258 w 169352"/>
                <a:gd name="connsiteY6" fmla="*/ 156196 h 156196"/>
                <a:gd name="connsiteX7" fmla="*/ 101267 w 169352"/>
                <a:gd name="connsiteY7" fmla="*/ 120587 h 156196"/>
                <a:gd name="connsiteX8" fmla="*/ 8197 w 169352"/>
                <a:gd name="connsiteY8" fmla="*/ 120587 h 156196"/>
                <a:gd name="connsiteX9" fmla="*/ 8197 w 169352"/>
                <a:gd name="connsiteY9" fmla="*/ 120587 h 156196"/>
                <a:gd name="connsiteX10" fmla="*/ 104 w 169352"/>
                <a:gd name="connsiteY10" fmla="*/ 111684 h 156196"/>
                <a:gd name="connsiteX11" fmla="*/ 104 w 169352"/>
                <a:gd name="connsiteY11" fmla="*/ 8902 h 156196"/>
                <a:gd name="connsiteX12" fmla="*/ 104 w 169352"/>
                <a:gd name="connsiteY12" fmla="*/ 8902 h 156196"/>
                <a:gd name="connsiteX13" fmla="*/ 9006 w 169352"/>
                <a:gd name="connsiteY13" fmla="*/ 0 h 156196"/>
                <a:gd name="connsiteX14" fmla="*/ 161156 w 169352"/>
                <a:gd name="connsiteY14" fmla="*/ 0 h 156196"/>
                <a:gd name="connsiteX15" fmla="*/ 161156 w 169352"/>
                <a:gd name="connsiteY15" fmla="*/ 0 h 156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9352" h="156196">
                  <a:moveTo>
                    <a:pt x="161156" y="0"/>
                  </a:moveTo>
                  <a:cubicBezTo>
                    <a:pt x="166012" y="0"/>
                    <a:pt x="170058" y="4047"/>
                    <a:pt x="169249" y="8902"/>
                  </a:cubicBezTo>
                  <a:lnTo>
                    <a:pt x="169249" y="112494"/>
                  </a:lnTo>
                  <a:lnTo>
                    <a:pt x="169249" y="112494"/>
                  </a:lnTo>
                  <a:cubicBezTo>
                    <a:pt x="169249" y="117350"/>
                    <a:pt x="165202" y="121396"/>
                    <a:pt x="161156" y="121396"/>
                  </a:cubicBezTo>
                  <a:lnTo>
                    <a:pt x="135258" y="121396"/>
                  </a:lnTo>
                  <a:lnTo>
                    <a:pt x="135258" y="156196"/>
                  </a:lnTo>
                  <a:lnTo>
                    <a:pt x="101267" y="120587"/>
                  </a:lnTo>
                  <a:lnTo>
                    <a:pt x="8197" y="120587"/>
                  </a:lnTo>
                  <a:lnTo>
                    <a:pt x="8197" y="120587"/>
                  </a:lnTo>
                  <a:cubicBezTo>
                    <a:pt x="3341" y="120587"/>
                    <a:pt x="-706" y="116540"/>
                    <a:pt x="104" y="111684"/>
                  </a:cubicBezTo>
                  <a:lnTo>
                    <a:pt x="104" y="8902"/>
                  </a:lnTo>
                  <a:lnTo>
                    <a:pt x="104" y="8902"/>
                  </a:lnTo>
                  <a:cubicBezTo>
                    <a:pt x="104" y="4047"/>
                    <a:pt x="4150" y="0"/>
                    <a:pt x="9006" y="0"/>
                  </a:cubicBezTo>
                  <a:lnTo>
                    <a:pt x="161156" y="0"/>
                  </a:lnTo>
                  <a:lnTo>
                    <a:pt x="161156" y="0"/>
                  </a:lnTo>
                  <a:close/>
                </a:path>
              </a:pathLst>
            </a:custGeom>
            <a:solidFill>
              <a:schemeClr val="accent6"/>
            </a:solidFill>
            <a:ln w="80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noProof="0" dirty="0">
                <a:solidFill>
                  <a:schemeClr val="accent6"/>
                </a:solidFill>
              </a:endParaRPr>
            </a:p>
          </p:txBody>
        </p:sp>
        <p:sp>
          <p:nvSpPr>
            <p:cNvPr id="21" name="TextBox 5">
              <a:extLst>
                <a:ext uri="{FF2B5EF4-FFF2-40B4-BE49-F238E27FC236}">
                  <a16:creationId xmlns:a16="http://schemas.microsoft.com/office/drawing/2014/main" id="{01803E30-C006-DC53-75F6-D740AFDA2B5C}"/>
                </a:ext>
              </a:extLst>
            </p:cNvPr>
            <p:cNvSpPr txBox="1"/>
            <p:nvPr/>
          </p:nvSpPr>
          <p:spPr>
            <a:xfrm>
              <a:off x="5965242" y="2693006"/>
              <a:ext cx="3301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noProof="0" dirty="0">
                  <a:solidFill>
                    <a:schemeClr val="accent6"/>
                  </a:solidFill>
                </a:rPr>
                <a:t>S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33034C39-5876-60F9-EC2F-DB505A15DD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489667" y="3522323"/>
            <a:ext cx="906317" cy="879608"/>
            <a:chOff x="3815263" y="2159621"/>
            <a:chExt cx="906317" cy="879608"/>
          </a:xfrm>
        </p:grpSpPr>
        <p:pic>
          <p:nvPicPr>
            <p:cNvPr id="23" name="Graphic 35" descr="Blog with solid fill">
              <a:extLst>
                <a:ext uri="{FF2B5EF4-FFF2-40B4-BE49-F238E27FC236}">
                  <a16:creationId xmlns:a16="http://schemas.microsoft.com/office/drawing/2014/main" id="{60BEBFF6-D0AC-BD12-37D3-A05B0EB37077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rcRect/>
            <a:stretch/>
          </p:blipFill>
          <p:spPr>
            <a:xfrm>
              <a:off x="3815263" y="2159621"/>
              <a:ext cx="776935" cy="776935"/>
            </a:xfrm>
            <a:prstGeom prst="rect">
              <a:avLst/>
            </a:prstGeom>
          </p:spPr>
        </p:pic>
        <p:sp>
          <p:nvSpPr>
            <p:cNvPr id="24" name="TextBox 6">
              <a:extLst>
                <a:ext uri="{FF2B5EF4-FFF2-40B4-BE49-F238E27FC236}">
                  <a16:creationId xmlns:a16="http://schemas.microsoft.com/office/drawing/2014/main" id="{2AA8BF51-132A-3715-4111-AEA90578E80D}"/>
                </a:ext>
              </a:extLst>
            </p:cNvPr>
            <p:cNvSpPr txBox="1"/>
            <p:nvPr/>
          </p:nvSpPr>
          <p:spPr>
            <a:xfrm>
              <a:off x="4391411" y="2669897"/>
              <a:ext cx="3301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noProof="0" dirty="0">
                  <a:solidFill>
                    <a:schemeClr val="accent6"/>
                  </a:solidFill>
                </a:rPr>
                <a:t>F</a:t>
              </a:r>
            </a:p>
          </p:txBody>
        </p:sp>
      </p:grpSp>
      <p:sp>
        <p:nvSpPr>
          <p:cNvPr id="28" name="TextBox 2">
            <a:extLst>
              <a:ext uri="{FF2B5EF4-FFF2-40B4-BE49-F238E27FC236}">
                <a16:creationId xmlns:a16="http://schemas.microsoft.com/office/drawing/2014/main" id="{845D0AD7-8CB2-8AE8-FCEB-8BE4AE1278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92977" y="1791569"/>
            <a:ext cx="946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noProof="0" dirty="0"/>
              <a:t>Week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A39C264-8FE1-AFB8-D99A-93CA3A894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480653" y="3522323"/>
            <a:ext cx="906317" cy="879608"/>
            <a:chOff x="3815263" y="2159621"/>
            <a:chExt cx="906317" cy="879608"/>
          </a:xfrm>
        </p:grpSpPr>
        <p:pic>
          <p:nvPicPr>
            <p:cNvPr id="30" name="Graphic 35" descr="Blog with solid fill">
              <a:extLst>
                <a:ext uri="{FF2B5EF4-FFF2-40B4-BE49-F238E27FC236}">
                  <a16:creationId xmlns:a16="http://schemas.microsoft.com/office/drawing/2014/main" id="{DBE2C7DD-9DB4-B92B-A356-6B7AC7F8FE91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rcRect/>
            <a:stretch/>
          </p:blipFill>
          <p:spPr>
            <a:xfrm>
              <a:off x="3815263" y="2159621"/>
              <a:ext cx="776935" cy="776935"/>
            </a:xfrm>
            <a:prstGeom prst="rect">
              <a:avLst/>
            </a:prstGeom>
          </p:spPr>
        </p:pic>
        <p:sp>
          <p:nvSpPr>
            <p:cNvPr id="31" name="TextBox 6">
              <a:extLst>
                <a:ext uri="{FF2B5EF4-FFF2-40B4-BE49-F238E27FC236}">
                  <a16:creationId xmlns:a16="http://schemas.microsoft.com/office/drawing/2014/main" id="{85AC3313-CF07-364B-8B77-BA56A5A34943}"/>
                </a:ext>
              </a:extLst>
            </p:cNvPr>
            <p:cNvSpPr txBox="1"/>
            <p:nvPr/>
          </p:nvSpPr>
          <p:spPr>
            <a:xfrm>
              <a:off x="4391411" y="2669897"/>
              <a:ext cx="3301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noProof="0" dirty="0">
                  <a:solidFill>
                    <a:schemeClr val="accent6"/>
                  </a:solidFill>
                </a:rPr>
                <a:t>F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92BE75F7-512C-9ABD-54FD-C36187BEF9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610817" y="3495922"/>
            <a:ext cx="906317" cy="879608"/>
            <a:chOff x="3815263" y="2159621"/>
            <a:chExt cx="906317" cy="879608"/>
          </a:xfrm>
        </p:grpSpPr>
        <p:pic>
          <p:nvPicPr>
            <p:cNvPr id="33" name="Graphic 35" descr="Blog with solid fill">
              <a:extLst>
                <a:ext uri="{FF2B5EF4-FFF2-40B4-BE49-F238E27FC236}">
                  <a16:creationId xmlns:a16="http://schemas.microsoft.com/office/drawing/2014/main" id="{B2D52454-66ED-1143-DA15-A3A489612F4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rcRect/>
            <a:stretch/>
          </p:blipFill>
          <p:spPr>
            <a:xfrm>
              <a:off x="3815263" y="2159621"/>
              <a:ext cx="776935" cy="776935"/>
            </a:xfrm>
            <a:prstGeom prst="rect">
              <a:avLst/>
            </a:prstGeom>
          </p:spPr>
        </p:pic>
        <p:sp>
          <p:nvSpPr>
            <p:cNvPr id="34" name="TextBox 6">
              <a:extLst>
                <a:ext uri="{FF2B5EF4-FFF2-40B4-BE49-F238E27FC236}">
                  <a16:creationId xmlns:a16="http://schemas.microsoft.com/office/drawing/2014/main" id="{25B744E7-28CB-B5B7-4725-D1BB5C5AB0FC}"/>
                </a:ext>
              </a:extLst>
            </p:cNvPr>
            <p:cNvSpPr txBox="1"/>
            <p:nvPr/>
          </p:nvSpPr>
          <p:spPr>
            <a:xfrm>
              <a:off x="4391411" y="2669897"/>
              <a:ext cx="3301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noProof="0" dirty="0">
                  <a:solidFill>
                    <a:schemeClr val="accent6"/>
                  </a:solidFill>
                </a:rPr>
                <a:t>S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AA4B7BC2-F532-F187-1701-E016E1DB7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573502" y="3495922"/>
            <a:ext cx="906317" cy="879608"/>
            <a:chOff x="3815263" y="2159621"/>
            <a:chExt cx="906317" cy="879608"/>
          </a:xfrm>
        </p:grpSpPr>
        <p:pic>
          <p:nvPicPr>
            <p:cNvPr id="36" name="Graphic 35" descr="Blog with solid fill">
              <a:extLst>
                <a:ext uri="{FF2B5EF4-FFF2-40B4-BE49-F238E27FC236}">
                  <a16:creationId xmlns:a16="http://schemas.microsoft.com/office/drawing/2014/main" id="{B04BAB54-F8F0-C702-0592-94BE32E2CCF3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rcRect/>
            <a:stretch/>
          </p:blipFill>
          <p:spPr>
            <a:xfrm>
              <a:off x="3815263" y="2159621"/>
              <a:ext cx="776935" cy="776935"/>
            </a:xfrm>
            <a:prstGeom prst="rect">
              <a:avLst/>
            </a:prstGeom>
          </p:spPr>
        </p:pic>
        <p:sp>
          <p:nvSpPr>
            <p:cNvPr id="37" name="TextBox 6">
              <a:extLst>
                <a:ext uri="{FF2B5EF4-FFF2-40B4-BE49-F238E27FC236}">
                  <a16:creationId xmlns:a16="http://schemas.microsoft.com/office/drawing/2014/main" id="{8B164F33-38AD-153A-2A2E-53CB8138DCCB}"/>
                </a:ext>
              </a:extLst>
            </p:cNvPr>
            <p:cNvSpPr txBox="1"/>
            <p:nvPr/>
          </p:nvSpPr>
          <p:spPr>
            <a:xfrm>
              <a:off x="4391411" y="2669897"/>
              <a:ext cx="3301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noProof="0" dirty="0">
                  <a:solidFill>
                    <a:schemeClr val="accent6"/>
                  </a:solidFill>
                </a:rPr>
                <a:t>S</a:t>
              </a:r>
            </a:p>
          </p:txBody>
        </p:sp>
      </p:grpSp>
      <p:pic>
        <p:nvPicPr>
          <p:cNvPr id="41" name="Graphic 44">
            <a:extLst>
              <a:ext uri="{FF2B5EF4-FFF2-40B4-BE49-F238E27FC236}">
                <a16:creationId xmlns:a16="http://schemas.microsoft.com/office/drawing/2014/main" id="{270402E1-D584-9CA9-0AC4-CFDE32A93A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73663" y="2484503"/>
            <a:ext cx="776935" cy="776935"/>
          </a:xfrm>
          <a:prstGeom prst="rect">
            <a:avLst/>
          </a:prstGeom>
        </p:spPr>
      </p:pic>
      <p:sp>
        <p:nvSpPr>
          <p:cNvPr id="50" name="Left Brace 49">
            <a:extLst>
              <a:ext uri="{FF2B5EF4-FFF2-40B4-BE49-F238E27FC236}">
                <a16:creationId xmlns:a16="http://schemas.microsoft.com/office/drawing/2014/main" id="{97723E23-01F2-3E22-9D46-9E0AA6072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4185937" y="3534176"/>
            <a:ext cx="479537" cy="2033371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3453A23-945E-AD99-64F6-2BC85E12C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489667" y="4824075"/>
            <a:ext cx="18635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noProof="0" dirty="0"/>
              <a:t>Marker  feedback to cohort</a:t>
            </a:r>
          </a:p>
        </p:txBody>
      </p:sp>
      <p:sp>
        <p:nvSpPr>
          <p:cNvPr id="52" name="Left Brace 51">
            <a:extLst>
              <a:ext uri="{FF2B5EF4-FFF2-40B4-BE49-F238E27FC236}">
                <a16:creationId xmlns:a16="http://schemas.microsoft.com/office/drawing/2014/main" id="{1B936AAF-21A6-666F-13A2-919C2026DA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7790156" y="3071376"/>
            <a:ext cx="468973" cy="2951932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B742637-AC84-93C7-1852-A7D69C0010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266345" y="4874685"/>
            <a:ext cx="1430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noProof="0" dirty="0"/>
              <a:t>Marker feedback</a:t>
            </a:r>
          </a:p>
        </p:txBody>
      </p:sp>
      <p:sp>
        <p:nvSpPr>
          <p:cNvPr id="54" name="Left Brace 53">
            <a:extLst>
              <a:ext uri="{FF2B5EF4-FFF2-40B4-BE49-F238E27FC236}">
                <a16:creationId xmlns:a16="http://schemas.microsoft.com/office/drawing/2014/main" id="{DB5287FD-AADD-D1CD-4E45-19FE99C8C4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5751442" y="4029676"/>
            <a:ext cx="468973" cy="1017107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16E8B6C-A691-4AFE-5574-C27650C5BE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854952" y="4914412"/>
            <a:ext cx="23799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Marker feedback to cohort or peer feedback</a:t>
            </a:r>
            <a:endParaRPr lang="en-GB" sz="2400" noProof="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114B20DA-6BCD-A0CF-B7D4-4FD471F8C7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0361388" y="4936363"/>
            <a:ext cx="1430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noProof="0" dirty="0"/>
              <a:t>Marker feedback</a:t>
            </a:r>
          </a:p>
        </p:txBody>
      </p:sp>
      <p:sp>
        <p:nvSpPr>
          <p:cNvPr id="59" name="Left Brace 58">
            <a:extLst>
              <a:ext uri="{FF2B5EF4-FFF2-40B4-BE49-F238E27FC236}">
                <a16:creationId xmlns:a16="http://schemas.microsoft.com/office/drawing/2014/main" id="{9753C726-2BA3-CBEA-A82A-3C3996EC4F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10846485" y="4091354"/>
            <a:ext cx="468973" cy="1017107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5B84C34-0735-22FA-F972-B970C7E8B4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723672" y="3509474"/>
            <a:ext cx="906317" cy="879608"/>
            <a:chOff x="3815263" y="2159621"/>
            <a:chExt cx="906317" cy="879608"/>
          </a:xfrm>
        </p:grpSpPr>
        <p:pic>
          <p:nvPicPr>
            <p:cNvPr id="60" name="Graphic 59" descr="Blog with solid fill">
              <a:extLst>
                <a:ext uri="{FF2B5EF4-FFF2-40B4-BE49-F238E27FC236}">
                  <a16:creationId xmlns:a16="http://schemas.microsoft.com/office/drawing/2014/main" id="{04EC362A-105B-D272-41D0-7C71E20999D4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rcRect/>
            <a:stretch/>
          </p:blipFill>
          <p:spPr>
            <a:xfrm>
              <a:off x="3815263" y="2159621"/>
              <a:ext cx="776935" cy="776935"/>
            </a:xfrm>
            <a:prstGeom prst="rect">
              <a:avLst/>
            </a:prstGeom>
          </p:spPr>
        </p:pic>
        <p:sp>
          <p:nvSpPr>
            <p:cNvPr id="61" name="TextBox 6">
              <a:extLst>
                <a:ext uri="{FF2B5EF4-FFF2-40B4-BE49-F238E27FC236}">
                  <a16:creationId xmlns:a16="http://schemas.microsoft.com/office/drawing/2014/main" id="{231DD7CC-2D81-93A5-D76A-A8257C6A2153}"/>
                </a:ext>
              </a:extLst>
            </p:cNvPr>
            <p:cNvSpPr txBox="1"/>
            <p:nvPr/>
          </p:nvSpPr>
          <p:spPr>
            <a:xfrm>
              <a:off x="4391411" y="2669897"/>
              <a:ext cx="3301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noProof="0" dirty="0">
                  <a:solidFill>
                    <a:schemeClr val="accent6"/>
                  </a:solidFill>
                </a:rPr>
                <a:t>S</a:t>
              </a:r>
            </a:p>
          </p:txBody>
        </p:sp>
      </p:grpSp>
      <p:sp>
        <p:nvSpPr>
          <p:cNvPr id="25" name="Striped Right Arrow 37">
            <a:extLst>
              <a:ext uri="{FF2B5EF4-FFF2-40B4-BE49-F238E27FC236}">
                <a16:creationId xmlns:a16="http://schemas.microsoft.com/office/drawing/2014/main" id="{BECE02F8-DC62-6BC0-004E-6C31F164B8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865989">
            <a:off x="3070558" y="3100969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6" name="Striped Right Arrow 38">
            <a:extLst>
              <a:ext uri="{FF2B5EF4-FFF2-40B4-BE49-F238E27FC236}">
                <a16:creationId xmlns:a16="http://schemas.microsoft.com/office/drawing/2014/main" id="{6230749B-F744-F018-FC13-756D06C42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3349237">
            <a:off x="4181071" y="3081015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7" name="Striped Right Arrow 39">
            <a:extLst>
              <a:ext uri="{FF2B5EF4-FFF2-40B4-BE49-F238E27FC236}">
                <a16:creationId xmlns:a16="http://schemas.microsoft.com/office/drawing/2014/main" id="{8F7D02A7-0CC1-D78F-197E-57B0E77F70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698280">
            <a:off x="6167519" y="3136748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56" name="Striped Right Arrow 41">
            <a:extLst>
              <a:ext uri="{FF2B5EF4-FFF2-40B4-BE49-F238E27FC236}">
                <a16:creationId xmlns:a16="http://schemas.microsoft.com/office/drawing/2014/main" id="{7265636A-1585-3E69-1AB2-21097B5C71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926035">
            <a:off x="7222899" y="3123879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57" name="Striped Right Arrow 42">
            <a:extLst>
              <a:ext uri="{FF2B5EF4-FFF2-40B4-BE49-F238E27FC236}">
                <a16:creationId xmlns:a16="http://schemas.microsoft.com/office/drawing/2014/main" id="{944B616A-B3A3-995D-F325-16D164CCE6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3202276">
            <a:off x="8193754" y="3119424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62" name="Striped Right Arrow 43">
            <a:extLst>
              <a:ext uri="{FF2B5EF4-FFF2-40B4-BE49-F238E27FC236}">
                <a16:creationId xmlns:a16="http://schemas.microsoft.com/office/drawing/2014/main" id="{8F75DEA6-66ED-D899-FC72-55CD20315A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3000909">
            <a:off x="10197455" y="3102755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63" name="U-turn Arrow 44">
            <a:extLst>
              <a:ext uri="{FF2B5EF4-FFF2-40B4-BE49-F238E27FC236}">
                <a16:creationId xmlns:a16="http://schemas.microsoft.com/office/drawing/2014/main" id="{007D942A-7520-359D-DD8E-98B24E30B1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15359" y="3269638"/>
            <a:ext cx="2193954" cy="516638"/>
          </a:xfrm>
          <a:prstGeom prst="uturn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>
              <a:solidFill>
                <a:schemeClr val="tx1"/>
              </a:solidFill>
            </a:endParaRPr>
          </a:p>
        </p:txBody>
      </p:sp>
      <p:sp>
        <p:nvSpPr>
          <p:cNvPr id="64" name="U-turn Arrow 45">
            <a:extLst>
              <a:ext uri="{FF2B5EF4-FFF2-40B4-BE49-F238E27FC236}">
                <a16:creationId xmlns:a16="http://schemas.microsoft.com/office/drawing/2014/main" id="{D0D1741F-7D1E-4DAD-B969-0CBE198F8A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72112" y="3262745"/>
            <a:ext cx="1479354" cy="516638"/>
          </a:xfrm>
          <a:prstGeom prst="uturn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>
              <a:solidFill>
                <a:schemeClr val="tx1"/>
              </a:solidFill>
            </a:endParaRPr>
          </a:p>
        </p:txBody>
      </p:sp>
      <p:sp>
        <p:nvSpPr>
          <p:cNvPr id="65" name="U-turn Arrow 46">
            <a:extLst>
              <a:ext uri="{FF2B5EF4-FFF2-40B4-BE49-F238E27FC236}">
                <a16:creationId xmlns:a16="http://schemas.microsoft.com/office/drawing/2014/main" id="{A6055579-1A65-AD96-6516-9A1DEDC9B9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29013" y="3221436"/>
            <a:ext cx="4061646" cy="516638"/>
          </a:xfrm>
          <a:prstGeom prst="uturn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>
              <a:solidFill>
                <a:schemeClr val="tx1"/>
              </a:solidFill>
            </a:endParaRPr>
          </a:p>
        </p:txBody>
      </p:sp>
      <p:sp>
        <p:nvSpPr>
          <p:cNvPr id="66" name="U-turn Arrow 47">
            <a:extLst>
              <a:ext uri="{FF2B5EF4-FFF2-40B4-BE49-F238E27FC236}">
                <a16:creationId xmlns:a16="http://schemas.microsoft.com/office/drawing/2014/main" id="{E840A336-6998-6677-7C07-15181B156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76684" y="3222743"/>
            <a:ext cx="3198402" cy="516638"/>
          </a:xfrm>
          <a:prstGeom prst="uturn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>
              <a:solidFill>
                <a:schemeClr val="tx1"/>
              </a:solidFill>
            </a:endParaRPr>
          </a:p>
        </p:txBody>
      </p:sp>
      <p:sp>
        <p:nvSpPr>
          <p:cNvPr id="67" name="U-turn Arrow 48">
            <a:extLst>
              <a:ext uri="{FF2B5EF4-FFF2-40B4-BE49-F238E27FC236}">
                <a16:creationId xmlns:a16="http://schemas.microsoft.com/office/drawing/2014/main" id="{CBC5CD8E-0D03-F0AB-828D-169B8499A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76428" y="3222193"/>
            <a:ext cx="2315621" cy="516638"/>
          </a:xfrm>
          <a:prstGeom prst="uturn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478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1" grpId="0"/>
      <p:bldP spid="52" grpId="0" animBg="1"/>
      <p:bldP spid="53" grpId="0"/>
      <p:bldP spid="54" grpId="0" animBg="1"/>
      <p:bldP spid="55" grpId="0"/>
      <p:bldP spid="58" grpId="0"/>
      <p:bldP spid="59" grpId="0" animBg="1"/>
      <p:bldP spid="25" grpId="0" animBg="1"/>
      <p:bldP spid="26" grpId="0" animBg="1"/>
      <p:bldP spid="27" grpId="0" animBg="1"/>
      <p:bldP spid="56" grpId="0" animBg="1"/>
      <p:bldP spid="57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79679-E73E-49E0-2CAA-0C1296F521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D523D-66A1-AA83-921D-65847C1B3FC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66884" y="80118"/>
            <a:ext cx="9247230" cy="13255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Essay</a:t>
            </a:r>
          </a:p>
        </p:txBody>
      </p:sp>
      <p:graphicFrame>
        <p:nvGraphicFramePr>
          <p:cNvPr id="12" name="Diagram 11" descr="Process chart showing a linear progression from Draft 1 of an essay to the final summative submission">
            <a:extLst>
              <a:ext uri="{FF2B5EF4-FFF2-40B4-BE49-F238E27FC236}">
                <a16:creationId xmlns:a16="http://schemas.microsoft.com/office/drawing/2014/main" id="{54EE3916-1E0E-A98D-B2A8-533D89DE03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48827085"/>
              </p:ext>
            </p:extLst>
          </p:nvPr>
        </p:nvGraphicFramePr>
        <p:xfrm>
          <a:off x="5862431" y="1876301"/>
          <a:ext cx="4300188" cy="4808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21DF69A-B45C-94F4-5525-77FB92CAC6F1}"/>
              </a:ext>
            </a:extLst>
          </p:cNvPr>
          <p:cNvSpPr txBox="1"/>
          <p:nvPr/>
        </p:nvSpPr>
        <p:spPr>
          <a:xfrm>
            <a:off x="1236335" y="1203445"/>
            <a:ext cx="485966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Types of learning outcome: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Analyse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Argue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Contrast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Evaluate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Explicate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Interpret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Justify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Organise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Plan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Research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Synthesise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1F8FCB-CA06-A75D-5D30-70D7A11E0A36}"/>
              </a:ext>
            </a:extLst>
          </p:cNvPr>
          <p:cNvSpPr txBox="1"/>
          <p:nvPr/>
        </p:nvSpPr>
        <p:spPr>
          <a:xfrm>
            <a:off x="-8072" y="6550223"/>
            <a:ext cx="6104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Carless &amp; Boud (2018);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Fleckney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et al. (2024); Yan &amp; Carless (2022)</a:t>
            </a:r>
          </a:p>
        </p:txBody>
      </p:sp>
    </p:spTree>
    <p:extLst>
      <p:ext uri="{BB962C8B-B14F-4D97-AF65-F5344CB8AC3E}">
        <p14:creationId xmlns:p14="http://schemas.microsoft.com/office/powerpoint/2010/main" val="1438635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8833D-D70E-2B9C-601C-BF088F27F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321" y="376242"/>
            <a:ext cx="11174728" cy="1325563"/>
          </a:xfrm>
        </p:spPr>
        <p:txBody>
          <a:bodyPr/>
          <a:lstStyle/>
          <a:p>
            <a:r>
              <a:rPr lang="en-GB" noProof="0" dirty="0"/>
              <a:t>Essay: example in practice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5E44444-B1B8-9582-5741-11687DE0D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516673"/>
              </p:ext>
            </p:extLst>
          </p:nvPr>
        </p:nvGraphicFramePr>
        <p:xfrm>
          <a:off x="1339289" y="1781595"/>
          <a:ext cx="10282760" cy="263190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28276">
                  <a:extLst>
                    <a:ext uri="{9D8B030D-6E8A-4147-A177-3AD203B41FA5}">
                      <a16:colId xmlns:a16="http://schemas.microsoft.com/office/drawing/2014/main" val="210261695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3222657175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603594807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3923633833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1334227509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638889339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128093081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3687683945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2328929507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3259021131"/>
                    </a:ext>
                  </a:extLst>
                </a:gridCol>
              </a:tblGrid>
              <a:tr h="568324"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1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2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3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4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5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6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7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8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9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10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725245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214201"/>
                  </a:ext>
                </a:extLst>
              </a:tr>
              <a:tr h="1034882"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0035402"/>
                  </a:ext>
                </a:extLst>
              </a:tr>
            </a:tbl>
          </a:graphicData>
        </a:graphic>
      </p:graphicFrame>
      <p:pic>
        <p:nvPicPr>
          <p:cNvPr id="5" name="Graphic 44">
            <a:extLst>
              <a:ext uri="{FF2B5EF4-FFF2-40B4-BE49-F238E27FC236}">
                <a16:creationId xmlns:a16="http://schemas.microsoft.com/office/drawing/2014/main" id="{234F4E8D-7EB5-1E32-EABB-E32956DC7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31835" y="2441639"/>
            <a:ext cx="776935" cy="776935"/>
          </a:xfrm>
          <a:prstGeom prst="rect">
            <a:avLst/>
          </a:prstGeom>
        </p:spPr>
      </p:pic>
      <p:pic>
        <p:nvPicPr>
          <p:cNvPr id="7" name="Graphic 50">
            <a:extLst>
              <a:ext uri="{FF2B5EF4-FFF2-40B4-BE49-F238E27FC236}">
                <a16:creationId xmlns:a16="http://schemas.microsoft.com/office/drawing/2014/main" id="{E6B54F5A-C286-2BED-1BED-488D74C71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5576774" y="2464539"/>
            <a:ext cx="776935" cy="776935"/>
          </a:xfrm>
          <a:prstGeom prst="rect">
            <a:avLst/>
          </a:prstGeom>
        </p:spPr>
      </p:pic>
      <p:sp>
        <p:nvSpPr>
          <p:cNvPr id="9" name="TextBox 2">
            <a:extLst>
              <a:ext uri="{FF2B5EF4-FFF2-40B4-BE49-F238E27FC236}">
                <a16:creationId xmlns:a16="http://schemas.microsoft.com/office/drawing/2014/main" id="{D7A854DD-B020-D81B-0391-A60799246B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38200" y="3653050"/>
            <a:ext cx="2416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noProof="0" dirty="0"/>
              <a:t>Assessments</a:t>
            </a: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id="{58042EF3-A562-E938-F7ED-6134A74EA9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54509" y="2489337"/>
            <a:ext cx="14256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noProof="0" dirty="0"/>
              <a:t>Related activities</a:t>
            </a:r>
          </a:p>
        </p:txBody>
      </p:sp>
      <p:pic>
        <p:nvPicPr>
          <p:cNvPr id="11" name="Graphic 41">
            <a:extLst>
              <a:ext uri="{FF2B5EF4-FFF2-40B4-BE49-F238E27FC236}">
                <a16:creationId xmlns:a16="http://schemas.microsoft.com/office/drawing/2014/main" id="{559C0B5A-5606-3BA6-66CA-A82D0D02F7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457935" y="2441640"/>
            <a:ext cx="776935" cy="776935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6DBADC51-8BB8-9CB6-C45A-9CE2A8F573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785376" y="3591670"/>
            <a:ext cx="729765" cy="688552"/>
            <a:chOff x="8783093" y="2339550"/>
            <a:chExt cx="729765" cy="688552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99BE5F5-234C-2BE8-C66C-192432977C0F}"/>
                </a:ext>
              </a:extLst>
            </p:cNvPr>
            <p:cNvSpPr/>
            <p:nvPr/>
          </p:nvSpPr>
          <p:spPr>
            <a:xfrm>
              <a:off x="8783093" y="2339550"/>
              <a:ext cx="40620" cy="500987"/>
            </a:xfrm>
            <a:custGeom>
              <a:avLst/>
              <a:gdLst>
                <a:gd name="connsiteX0" fmla="*/ 0 w 40620"/>
                <a:gd name="connsiteY0" fmla="*/ 0 h 500987"/>
                <a:gd name="connsiteX1" fmla="*/ 40621 w 40620"/>
                <a:gd name="connsiteY1" fmla="*/ 0 h 500987"/>
                <a:gd name="connsiteX2" fmla="*/ 40621 w 40620"/>
                <a:gd name="connsiteY2" fmla="*/ 500988 h 500987"/>
                <a:gd name="connsiteX3" fmla="*/ 0 w 40620"/>
                <a:gd name="connsiteY3" fmla="*/ 500988 h 500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620" h="500987">
                  <a:moveTo>
                    <a:pt x="0" y="0"/>
                  </a:moveTo>
                  <a:lnTo>
                    <a:pt x="40621" y="0"/>
                  </a:lnTo>
                  <a:lnTo>
                    <a:pt x="40621" y="500988"/>
                  </a:lnTo>
                  <a:lnTo>
                    <a:pt x="0" y="500988"/>
                  </a:lnTo>
                  <a:close/>
                </a:path>
              </a:pathLst>
            </a:custGeom>
            <a:solidFill>
              <a:schemeClr val="accent6"/>
            </a:solidFill>
            <a:ln w="67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noProof="0" dirty="0">
                <a:solidFill>
                  <a:schemeClr val="accent6"/>
                </a:solidFill>
              </a:endParaRP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0F59332F-D62F-088F-37A5-45E27B489548}"/>
                </a:ext>
              </a:extLst>
            </p:cNvPr>
            <p:cNvSpPr/>
            <p:nvPr/>
          </p:nvSpPr>
          <p:spPr>
            <a:xfrm>
              <a:off x="8850794" y="2339550"/>
              <a:ext cx="345275" cy="500987"/>
            </a:xfrm>
            <a:custGeom>
              <a:avLst/>
              <a:gdLst>
                <a:gd name="connsiteX0" fmla="*/ 318195 w 345275"/>
                <a:gd name="connsiteY0" fmla="*/ 0 h 500987"/>
                <a:gd name="connsiteX1" fmla="*/ 0 w 345275"/>
                <a:gd name="connsiteY1" fmla="*/ 0 h 500987"/>
                <a:gd name="connsiteX2" fmla="*/ 0 w 345275"/>
                <a:gd name="connsiteY2" fmla="*/ 500988 h 500987"/>
                <a:gd name="connsiteX3" fmla="*/ 318195 w 345275"/>
                <a:gd name="connsiteY3" fmla="*/ 500988 h 500987"/>
                <a:gd name="connsiteX4" fmla="*/ 345275 w 345275"/>
                <a:gd name="connsiteY4" fmla="*/ 473907 h 500987"/>
                <a:gd name="connsiteX5" fmla="*/ 345275 w 345275"/>
                <a:gd name="connsiteY5" fmla="*/ 27080 h 500987"/>
                <a:gd name="connsiteX6" fmla="*/ 318195 w 345275"/>
                <a:gd name="connsiteY6" fmla="*/ 0 h 500987"/>
                <a:gd name="connsiteX7" fmla="*/ 115769 w 345275"/>
                <a:gd name="connsiteY7" fmla="*/ 190240 h 500987"/>
                <a:gd name="connsiteX8" fmla="*/ 167222 w 345275"/>
                <a:gd name="connsiteY8" fmla="*/ 138787 h 500987"/>
                <a:gd name="connsiteX9" fmla="*/ 218674 w 345275"/>
                <a:gd name="connsiteY9" fmla="*/ 190240 h 500987"/>
                <a:gd name="connsiteX10" fmla="*/ 167222 w 345275"/>
                <a:gd name="connsiteY10" fmla="*/ 241693 h 500987"/>
                <a:gd name="connsiteX11" fmla="*/ 115769 w 345275"/>
                <a:gd name="connsiteY11" fmla="*/ 190240 h 500987"/>
                <a:gd name="connsiteX12" fmla="*/ 270804 w 345275"/>
                <a:gd name="connsiteY12" fmla="*/ 358816 h 500987"/>
                <a:gd name="connsiteX13" fmla="*/ 63639 w 345275"/>
                <a:gd name="connsiteY13" fmla="*/ 358816 h 500987"/>
                <a:gd name="connsiteX14" fmla="*/ 63639 w 345275"/>
                <a:gd name="connsiteY14" fmla="*/ 307363 h 500987"/>
                <a:gd name="connsiteX15" fmla="*/ 73794 w 345275"/>
                <a:gd name="connsiteY15" fmla="*/ 286375 h 500987"/>
                <a:gd name="connsiteX16" fmla="*/ 124570 w 345275"/>
                <a:gd name="connsiteY16" fmla="*/ 262003 h 500987"/>
                <a:gd name="connsiteX17" fmla="*/ 167222 w 345275"/>
                <a:gd name="connsiteY17" fmla="*/ 255233 h 500987"/>
                <a:gd name="connsiteX18" fmla="*/ 209873 w 345275"/>
                <a:gd name="connsiteY18" fmla="*/ 262003 h 500987"/>
                <a:gd name="connsiteX19" fmla="*/ 260649 w 345275"/>
                <a:gd name="connsiteY19" fmla="*/ 286375 h 500987"/>
                <a:gd name="connsiteX20" fmla="*/ 270804 w 345275"/>
                <a:gd name="connsiteY20" fmla="*/ 307363 h 500987"/>
                <a:gd name="connsiteX21" fmla="*/ 270804 w 345275"/>
                <a:gd name="connsiteY21" fmla="*/ 358816 h 500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5275" h="500987">
                  <a:moveTo>
                    <a:pt x="318195" y="0"/>
                  </a:moveTo>
                  <a:lnTo>
                    <a:pt x="0" y="0"/>
                  </a:lnTo>
                  <a:lnTo>
                    <a:pt x="0" y="500988"/>
                  </a:lnTo>
                  <a:lnTo>
                    <a:pt x="318195" y="500988"/>
                  </a:lnTo>
                  <a:cubicBezTo>
                    <a:pt x="333089" y="500988"/>
                    <a:pt x="345275" y="488802"/>
                    <a:pt x="345275" y="473907"/>
                  </a:cubicBezTo>
                  <a:lnTo>
                    <a:pt x="345275" y="27080"/>
                  </a:lnTo>
                  <a:cubicBezTo>
                    <a:pt x="345275" y="12186"/>
                    <a:pt x="333089" y="0"/>
                    <a:pt x="318195" y="0"/>
                  </a:cubicBezTo>
                  <a:close/>
                  <a:moveTo>
                    <a:pt x="115769" y="190240"/>
                  </a:moveTo>
                  <a:cubicBezTo>
                    <a:pt x="115769" y="161806"/>
                    <a:pt x="138787" y="138787"/>
                    <a:pt x="167222" y="138787"/>
                  </a:cubicBezTo>
                  <a:cubicBezTo>
                    <a:pt x="195656" y="138787"/>
                    <a:pt x="218674" y="161806"/>
                    <a:pt x="218674" y="190240"/>
                  </a:cubicBezTo>
                  <a:cubicBezTo>
                    <a:pt x="218674" y="218674"/>
                    <a:pt x="195656" y="241693"/>
                    <a:pt x="167222" y="241693"/>
                  </a:cubicBezTo>
                  <a:cubicBezTo>
                    <a:pt x="138787" y="241693"/>
                    <a:pt x="115769" y="219351"/>
                    <a:pt x="115769" y="190240"/>
                  </a:cubicBezTo>
                  <a:close/>
                  <a:moveTo>
                    <a:pt x="270804" y="358816"/>
                  </a:moveTo>
                  <a:lnTo>
                    <a:pt x="63639" y="358816"/>
                  </a:lnTo>
                  <a:lnTo>
                    <a:pt x="63639" y="307363"/>
                  </a:lnTo>
                  <a:cubicBezTo>
                    <a:pt x="63639" y="299239"/>
                    <a:pt x="67701" y="291791"/>
                    <a:pt x="73794" y="286375"/>
                  </a:cubicBezTo>
                  <a:cubicBezTo>
                    <a:pt x="89365" y="275543"/>
                    <a:pt x="106291" y="266742"/>
                    <a:pt x="124570" y="262003"/>
                  </a:cubicBezTo>
                  <a:cubicBezTo>
                    <a:pt x="138787" y="257941"/>
                    <a:pt x="153004" y="255910"/>
                    <a:pt x="167222" y="255233"/>
                  </a:cubicBezTo>
                  <a:cubicBezTo>
                    <a:pt x="181439" y="255233"/>
                    <a:pt x="196333" y="257264"/>
                    <a:pt x="209873" y="262003"/>
                  </a:cubicBezTo>
                  <a:cubicBezTo>
                    <a:pt x="228153" y="266742"/>
                    <a:pt x="245078" y="274866"/>
                    <a:pt x="260649" y="286375"/>
                  </a:cubicBezTo>
                  <a:cubicBezTo>
                    <a:pt x="266742" y="291114"/>
                    <a:pt x="270804" y="299239"/>
                    <a:pt x="270804" y="307363"/>
                  </a:cubicBezTo>
                  <a:lnTo>
                    <a:pt x="270804" y="358816"/>
                  </a:lnTo>
                  <a:close/>
                </a:path>
              </a:pathLst>
            </a:custGeom>
            <a:solidFill>
              <a:schemeClr val="accent6"/>
            </a:solidFill>
            <a:ln w="67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noProof="0" dirty="0">
                <a:solidFill>
                  <a:schemeClr val="accent6"/>
                </a:solidFill>
              </a:endParaRPr>
            </a:p>
          </p:txBody>
        </p:sp>
        <p:sp>
          <p:nvSpPr>
            <p:cNvPr id="15" name="TextBox 4">
              <a:extLst>
                <a:ext uri="{FF2B5EF4-FFF2-40B4-BE49-F238E27FC236}">
                  <a16:creationId xmlns:a16="http://schemas.microsoft.com/office/drawing/2014/main" id="{0149379F-1AD9-11A0-3474-874C89905509}"/>
                </a:ext>
              </a:extLst>
            </p:cNvPr>
            <p:cNvSpPr txBox="1"/>
            <p:nvPr/>
          </p:nvSpPr>
          <p:spPr>
            <a:xfrm>
              <a:off x="9182689" y="2658770"/>
              <a:ext cx="3301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noProof="0" dirty="0">
                  <a:solidFill>
                    <a:schemeClr val="accent6"/>
                  </a:solidFill>
                </a:rPr>
                <a:t>S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2AD5052-6720-D739-F8A1-14A2E3AD6B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376536" y="3412391"/>
            <a:ext cx="1161114" cy="1047111"/>
            <a:chOff x="3627186" y="2159621"/>
            <a:chExt cx="1161114" cy="1047111"/>
          </a:xfrm>
        </p:grpSpPr>
        <p:pic>
          <p:nvPicPr>
            <p:cNvPr id="23" name="Graphic 35" descr="Document with solid fill">
              <a:extLst>
                <a:ext uri="{FF2B5EF4-FFF2-40B4-BE49-F238E27FC236}">
                  <a16:creationId xmlns:a16="http://schemas.microsoft.com/office/drawing/2014/main" id="{A01AD4D0-8E5D-A741-9CC7-CCD286370C7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3819276" y="2159621"/>
              <a:ext cx="776935" cy="776935"/>
            </a:xfrm>
            <a:prstGeom prst="rect">
              <a:avLst/>
            </a:prstGeom>
          </p:spPr>
        </p:pic>
        <p:sp>
          <p:nvSpPr>
            <p:cNvPr id="24" name="TextBox 6">
              <a:extLst>
                <a:ext uri="{FF2B5EF4-FFF2-40B4-BE49-F238E27FC236}">
                  <a16:creationId xmlns:a16="http://schemas.microsoft.com/office/drawing/2014/main" id="{9852409F-9893-E163-6249-D61DC084055B}"/>
                </a:ext>
              </a:extLst>
            </p:cNvPr>
            <p:cNvSpPr txBox="1"/>
            <p:nvPr/>
          </p:nvSpPr>
          <p:spPr>
            <a:xfrm>
              <a:off x="3627186" y="2837400"/>
              <a:ext cx="11611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noProof="0" dirty="0">
                  <a:solidFill>
                    <a:schemeClr val="accent6"/>
                  </a:solidFill>
                </a:rPr>
                <a:t>Lit review</a:t>
              </a:r>
            </a:p>
          </p:txBody>
        </p:sp>
      </p:grpSp>
      <p:sp>
        <p:nvSpPr>
          <p:cNvPr id="28" name="TextBox 2">
            <a:extLst>
              <a:ext uri="{FF2B5EF4-FFF2-40B4-BE49-F238E27FC236}">
                <a16:creationId xmlns:a16="http://schemas.microsoft.com/office/drawing/2014/main" id="{9110973E-5A0C-AF7D-5A58-41076DE6A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92977" y="1791569"/>
            <a:ext cx="946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noProof="0" dirty="0"/>
              <a:t>Week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1A26A08-441B-6AFA-4F96-7421D6086F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623608" y="3395896"/>
            <a:ext cx="932474" cy="1080100"/>
            <a:chOff x="3797803" y="2159621"/>
            <a:chExt cx="932474" cy="1080100"/>
          </a:xfrm>
        </p:grpSpPr>
        <p:pic>
          <p:nvPicPr>
            <p:cNvPr id="30" name="Graphic 35" descr="Document with solid fill">
              <a:extLst>
                <a:ext uri="{FF2B5EF4-FFF2-40B4-BE49-F238E27FC236}">
                  <a16:creationId xmlns:a16="http://schemas.microsoft.com/office/drawing/2014/main" id="{9EA55270-1AF6-3515-1A5C-7CF205DC740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3815263" y="2159621"/>
              <a:ext cx="776935" cy="776935"/>
            </a:xfrm>
            <a:prstGeom prst="rect">
              <a:avLst/>
            </a:prstGeom>
          </p:spPr>
        </p:pic>
        <p:sp>
          <p:nvSpPr>
            <p:cNvPr id="31" name="TextBox 6">
              <a:extLst>
                <a:ext uri="{FF2B5EF4-FFF2-40B4-BE49-F238E27FC236}">
                  <a16:creationId xmlns:a16="http://schemas.microsoft.com/office/drawing/2014/main" id="{934DF59A-9E6C-E81F-6242-5797986AC98F}"/>
                </a:ext>
              </a:extLst>
            </p:cNvPr>
            <p:cNvSpPr txBox="1"/>
            <p:nvPr/>
          </p:nvSpPr>
          <p:spPr>
            <a:xfrm>
              <a:off x="3797803" y="2870389"/>
              <a:ext cx="9324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noProof="0" dirty="0">
                  <a:solidFill>
                    <a:schemeClr val="accent6"/>
                  </a:solidFill>
                </a:rPr>
                <a:t>Plan (F)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4DC75B6D-F6C3-9820-4BAF-7A4F096BBE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621421" y="3401328"/>
            <a:ext cx="873449" cy="1069236"/>
            <a:chOff x="3771719" y="2159621"/>
            <a:chExt cx="873449" cy="1069236"/>
          </a:xfrm>
        </p:grpSpPr>
        <p:pic>
          <p:nvPicPr>
            <p:cNvPr id="36" name="Graphic 35" descr="Document with solid fill">
              <a:extLst>
                <a:ext uri="{FF2B5EF4-FFF2-40B4-BE49-F238E27FC236}">
                  <a16:creationId xmlns:a16="http://schemas.microsoft.com/office/drawing/2014/main" id="{12DAFAC3-E6B3-6423-B7F2-E3877D380E2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3815263" y="2159621"/>
              <a:ext cx="776935" cy="776935"/>
            </a:xfrm>
            <a:prstGeom prst="rect">
              <a:avLst/>
            </a:prstGeom>
          </p:spPr>
        </p:pic>
        <p:sp>
          <p:nvSpPr>
            <p:cNvPr id="37" name="TextBox 6">
              <a:extLst>
                <a:ext uri="{FF2B5EF4-FFF2-40B4-BE49-F238E27FC236}">
                  <a16:creationId xmlns:a16="http://schemas.microsoft.com/office/drawing/2014/main" id="{93CB5A32-F4EF-3C72-A118-FD3E64BD0C2B}"/>
                </a:ext>
              </a:extLst>
            </p:cNvPr>
            <p:cNvSpPr txBox="1"/>
            <p:nvPr/>
          </p:nvSpPr>
          <p:spPr>
            <a:xfrm>
              <a:off x="3771719" y="2859525"/>
              <a:ext cx="8734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noProof="0" dirty="0">
                  <a:solidFill>
                    <a:schemeClr val="accent6"/>
                  </a:solidFill>
                </a:rPr>
                <a:t>Draft 1</a:t>
              </a:r>
            </a:p>
          </p:txBody>
        </p:sp>
      </p:grpSp>
      <p:sp>
        <p:nvSpPr>
          <p:cNvPr id="38" name="Striped Right Arrow 37">
            <a:extLst>
              <a:ext uri="{FF2B5EF4-FFF2-40B4-BE49-F238E27FC236}">
                <a16:creationId xmlns:a16="http://schemas.microsoft.com/office/drawing/2014/main" id="{DE954C17-D074-833F-E592-0167D7708C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89594">
            <a:off x="3237108" y="3123206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9" name="Striped Right Arrow 38">
            <a:extLst>
              <a:ext uri="{FF2B5EF4-FFF2-40B4-BE49-F238E27FC236}">
                <a16:creationId xmlns:a16="http://schemas.microsoft.com/office/drawing/2014/main" id="{AC2A619A-39C9-BF55-5E9D-709988D0B1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423779">
            <a:off x="4047239" y="3104110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40" name="Striped Right Arrow 39">
            <a:extLst>
              <a:ext uri="{FF2B5EF4-FFF2-40B4-BE49-F238E27FC236}">
                <a16:creationId xmlns:a16="http://schemas.microsoft.com/office/drawing/2014/main" id="{B508E47D-CC13-234A-AD08-FD2C998200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186973">
            <a:off x="6167519" y="3136748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41" name="Graphic 44">
            <a:extLst>
              <a:ext uri="{FF2B5EF4-FFF2-40B4-BE49-F238E27FC236}">
                <a16:creationId xmlns:a16="http://schemas.microsoft.com/office/drawing/2014/main" id="{238DD7E4-EFF1-4047-C849-1BA6FCC8F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73663" y="2484503"/>
            <a:ext cx="776935" cy="776935"/>
          </a:xfrm>
          <a:prstGeom prst="rect">
            <a:avLst/>
          </a:prstGeom>
        </p:spPr>
      </p:pic>
      <p:sp>
        <p:nvSpPr>
          <p:cNvPr id="42" name="Striped Right Arrow 41">
            <a:extLst>
              <a:ext uri="{FF2B5EF4-FFF2-40B4-BE49-F238E27FC236}">
                <a16:creationId xmlns:a16="http://schemas.microsoft.com/office/drawing/2014/main" id="{A399AC56-AE43-4642-7CDB-405843073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084314">
            <a:off x="7378635" y="3056902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43" name="Striped Right Arrow 42">
            <a:extLst>
              <a:ext uri="{FF2B5EF4-FFF2-40B4-BE49-F238E27FC236}">
                <a16:creationId xmlns:a16="http://schemas.microsoft.com/office/drawing/2014/main" id="{ED3ED049-182B-A6D9-5B13-DFB19B83ED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340974">
            <a:off x="8193754" y="3119424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46" name="U-turn Arrow 45">
            <a:extLst>
              <a:ext uri="{FF2B5EF4-FFF2-40B4-BE49-F238E27FC236}">
                <a16:creationId xmlns:a16="http://schemas.microsoft.com/office/drawing/2014/main" id="{C0A76BCD-2685-E58F-A678-669398329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72111" y="3242090"/>
            <a:ext cx="2268893" cy="516638"/>
          </a:xfrm>
          <a:prstGeom prst="uturn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>
              <a:solidFill>
                <a:schemeClr val="tx1"/>
              </a:solidFill>
            </a:endParaRPr>
          </a:p>
        </p:txBody>
      </p:sp>
      <p:sp>
        <p:nvSpPr>
          <p:cNvPr id="47" name="U-turn Arrow 46">
            <a:extLst>
              <a:ext uri="{FF2B5EF4-FFF2-40B4-BE49-F238E27FC236}">
                <a16:creationId xmlns:a16="http://schemas.microsoft.com/office/drawing/2014/main" id="{BD383A53-EF44-6A26-EAB5-A16238A9A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06278" y="3242090"/>
            <a:ext cx="2051296" cy="516638"/>
          </a:xfrm>
          <a:prstGeom prst="uturn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>
              <a:solidFill>
                <a:schemeClr val="tx1"/>
              </a:solidFill>
            </a:endParaRPr>
          </a:p>
        </p:txBody>
      </p:sp>
      <p:sp>
        <p:nvSpPr>
          <p:cNvPr id="48" name="U-turn Arrow 47">
            <a:extLst>
              <a:ext uri="{FF2B5EF4-FFF2-40B4-BE49-F238E27FC236}">
                <a16:creationId xmlns:a16="http://schemas.microsoft.com/office/drawing/2014/main" id="{28E176B4-E7F2-3D51-1BD8-49106D0CEA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188172" y="3242090"/>
            <a:ext cx="886913" cy="516638"/>
          </a:xfrm>
          <a:prstGeom prst="uturn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>
              <a:solidFill>
                <a:schemeClr val="tx1"/>
              </a:solidFill>
            </a:endParaRPr>
          </a:p>
        </p:txBody>
      </p:sp>
      <p:sp>
        <p:nvSpPr>
          <p:cNvPr id="49" name="U-turn Arrow 48">
            <a:extLst>
              <a:ext uri="{FF2B5EF4-FFF2-40B4-BE49-F238E27FC236}">
                <a16:creationId xmlns:a16="http://schemas.microsoft.com/office/drawing/2014/main" id="{B49C4E09-323E-C835-ED3F-497C05B96A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57574" y="3242090"/>
            <a:ext cx="1041463" cy="516638"/>
          </a:xfrm>
          <a:prstGeom prst="uturn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>
              <a:solidFill>
                <a:schemeClr val="tx1"/>
              </a:solidFill>
            </a:endParaRPr>
          </a:p>
        </p:txBody>
      </p:sp>
      <p:sp>
        <p:nvSpPr>
          <p:cNvPr id="50" name="Left Brace 49">
            <a:extLst>
              <a:ext uri="{FF2B5EF4-FFF2-40B4-BE49-F238E27FC236}">
                <a16:creationId xmlns:a16="http://schemas.microsoft.com/office/drawing/2014/main" id="{D9486A17-D56F-6DAC-4BC1-B658CF8D4B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4638649" y="4078292"/>
            <a:ext cx="479537" cy="1017107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3979344-83E2-5069-0F41-9983126D61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174994" y="4887098"/>
            <a:ext cx="1430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noProof="0" dirty="0"/>
              <a:t>Peer feedback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6579FC2-02C3-4788-B732-61F7FCC70A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301620" y="4887098"/>
            <a:ext cx="1430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noProof="0" dirty="0"/>
              <a:t>Marker feedback</a:t>
            </a:r>
          </a:p>
        </p:txBody>
      </p:sp>
      <p:sp>
        <p:nvSpPr>
          <p:cNvPr id="54" name="Left Brace 53">
            <a:extLst>
              <a:ext uri="{FF2B5EF4-FFF2-40B4-BE49-F238E27FC236}">
                <a16:creationId xmlns:a16="http://schemas.microsoft.com/office/drawing/2014/main" id="{9D62704D-7D41-D2F6-4AA2-E603195DA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6786717" y="4078292"/>
            <a:ext cx="468973" cy="1017107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3959FDA-27F9-19FD-8325-3E1648D2CB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342829" y="4887098"/>
            <a:ext cx="1430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noProof="0" dirty="0"/>
              <a:t>Peer feedback</a:t>
            </a:r>
          </a:p>
        </p:txBody>
      </p:sp>
      <p:sp>
        <p:nvSpPr>
          <p:cNvPr id="57" name="Left Brace 56">
            <a:extLst>
              <a:ext uri="{FF2B5EF4-FFF2-40B4-BE49-F238E27FC236}">
                <a16:creationId xmlns:a16="http://schemas.microsoft.com/office/drawing/2014/main" id="{1F5DB2AA-FC68-05AB-BA8C-28029CAD59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8827926" y="4078292"/>
            <a:ext cx="468973" cy="1017107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60" name="Graphic 50">
            <a:extLst>
              <a:ext uri="{FF2B5EF4-FFF2-40B4-BE49-F238E27FC236}">
                <a16:creationId xmlns:a16="http://schemas.microsoft.com/office/drawing/2014/main" id="{97475B72-8C48-25C5-B307-5BE2B95CF6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7624381" y="2461340"/>
            <a:ext cx="776935" cy="776935"/>
          </a:xfrm>
          <a:prstGeom prst="rect">
            <a:avLst/>
          </a:prstGeom>
        </p:spPr>
      </p:pic>
      <p:grpSp>
        <p:nvGrpSpPr>
          <p:cNvPr id="61" name="Group 60">
            <a:extLst>
              <a:ext uri="{FF2B5EF4-FFF2-40B4-BE49-F238E27FC236}">
                <a16:creationId xmlns:a16="http://schemas.microsoft.com/office/drawing/2014/main" id="{526FEF11-DB49-ADA5-31B6-7DA7487D9E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660300" y="3401328"/>
            <a:ext cx="876885" cy="1069236"/>
            <a:chOff x="3790055" y="2159621"/>
            <a:chExt cx="876885" cy="1069236"/>
          </a:xfrm>
        </p:grpSpPr>
        <p:pic>
          <p:nvPicPr>
            <p:cNvPr id="62" name="Graphic 61" descr="Document with solid fill">
              <a:extLst>
                <a:ext uri="{FF2B5EF4-FFF2-40B4-BE49-F238E27FC236}">
                  <a16:creationId xmlns:a16="http://schemas.microsoft.com/office/drawing/2014/main" id="{61C177C3-3A1A-50E6-E2C9-923668FFA47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3815263" y="2159621"/>
              <a:ext cx="776935" cy="776935"/>
            </a:xfrm>
            <a:prstGeom prst="rect">
              <a:avLst/>
            </a:prstGeom>
          </p:spPr>
        </p:pic>
        <p:sp>
          <p:nvSpPr>
            <p:cNvPr id="63" name="TextBox 6">
              <a:extLst>
                <a:ext uri="{FF2B5EF4-FFF2-40B4-BE49-F238E27FC236}">
                  <a16:creationId xmlns:a16="http://schemas.microsoft.com/office/drawing/2014/main" id="{7740C79C-CE9D-BAA2-B38E-D5E59A8C258A}"/>
                </a:ext>
              </a:extLst>
            </p:cNvPr>
            <p:cNvSpPr txBox="1"/>
            <p:nvPr/>
          </p:nvSpPr>
          <p:spPr>
            <a:xfrm>
              <a:off x="3790055" y="2859525"/>
              <a:ext cx="8768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noProof="0" dirty="0">
                  <a:solidFill>
                    <a:schemeClr val="accent6"/>
                  </a:solidFill>
                </a:rPr>
                <a:t>Draft 2</a:t>
              </a:r>
            </a:p>
          </p:txBody>
        </p:sp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D02FF67D-C99E-CFE9-4971-BA107537BD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363372" y="4887098"/>
            <a:ext cx="1430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noProof="0" dirty="0"/>
              <a:t>Self f/b</a:t>
            </a:r>
          </a:p>
        </p:txBody>
      </p:sp>
      <p:sp>
        <p:nvSpPr>
          <p:cNvPr id="65" name="Left Brace 64">
            <a:extLst>
              <a:ext uri="{FF2B5EF4-FFF2-40B4-BE49-F238E27FC236}">
                <a16:creationId xmlns:a16="http://schemas.microsoft.com/office/drawing/2014/main" id="{40349805-E1CD-7F95-84E1-F4E8A5E98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9848469" y="4078292"/>
            <a:ext cx="468973" cy="1017107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66" name="Graphic 44">
            <a:extLst>
              <a:ext uri="{FF2B5EF4-FFF2-40B4-BE49-F238E27FC236}">
                <a16:creationId xmlns:a16="http://schemas.microsoft.com/office/drawing/2014/main" id="{2D269E3D-BE93-668C-06AF-ADFA5997E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5099" y="2455836"/>
            <a:ext cx="776935" cy="776935"/>
          </a:xfrm>
          <a:prstGeom prst="rect">
            <a:avLst/>
          </a:prstGeom>
        </p:spPr>
      </p:pic>
      <p:sp>
        <p:nvSpPr>
          <p:cNvPr id="67" name="Striped Right Arrow 66">
            <a:extLst>
              <a:ext uri="{FF2B5EF4-FFF2-40B4-BE49-F238E27FC236}">
                <a16:creationId xmlns:a16="http://schemas.microsoft.com/office/drawing/2014/main" id="{3553E66A-D8F7-9DBE-C29B-109DD4CE04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340974">
            <a:off x="9302638" y="3014752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576FC8-D5AE-1DD9-E7A1-310823225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0361388" y="4936363"/>
            <a:ext cx="1430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noProof="0" dirty="0"/>
              <a:t>Marker feedback</a:t>
            </a:r>
          </a:p>
        </p:txBody>
      </p:sp>
      <p:sp>
        <p:nvSpPr>
          <p:cNvPr id="6" name="Left Brace 5">
            <a:extLst>
              <a:ext uri="{FF2B5EF4-FFF2-40B4-BE49-F238E27FC236}">
                <a16:creationId xmlns:a16="http://schemas.microsoft.com/office/drawing/2014/main" id="{2ED20516-116D-EA02-1C5D-525E48237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10846485" y="4091354"/>
            <a:ext cx="468973" cy="1017107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180565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2" grpId="0" animBg="1"/>
      <p:bldP spid="43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/>
      <p:bldP spid="53" grpId="0"/>
      <p:bldP spid="54" grpId="0" animBg="1"/>
      <p:bldP spid="56" grpId="0"/>
      <p:bldP spid="57" grpId="0" animBg="1"/>
      <p:bldP spid="64" grpId="0"/>
      <p:bldP spid="65" grpId="0" animBg="1"/>
      <p:bldP spid="67" grpId="0" animBg="1"/>
      <p:bldP spid="3" grpId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37E92-FCFF-1405-0A00-3601A7433B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91127-D61F-35AE-82A0-FA596334F24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66884" y="80118"/>
            <a:ext cx="9247230" cy="13255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Project</a:t>
            </a:r>
          </a:p>
        </p:txBody>
      </p:sp>
      <p:graphicFrame>
        <p:nvGraphicFramePr>
          <p:cNvPr id="4" name="Diagram 3" descr="Process graphic showing the stages of a project from research to final presentation">
            <a:extLst>
              <a:ext uri="{FF2B5EF4-FFF2-40B4-BE49-F238E27FC236}">
                <a16:creationId xmlns:a16="http://schemas.microsoft.com/office/drawing/2014/main" id="{C73ED271-3F2E-85E5-BB50-C0EDEF3AC5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9226837"/>
              </p:ext>
            </p:extLst>
          </p:nvPr>
        </p:nvGraphicFramePr>
        <p:xfrm>
          <a:off x="6401479" y="43543"/>
          <a:ext cx="6983157" cy="66845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6B869C2-DECE-8F2E-9BBB-C672F58EF864}"/>
              </a:ext>
            </a:extLst>
          </p:cNvPr>
          <p:cNvSpPr txBox="1"/>
          <p:nvPr/>
        </p:nvSpPr>
        <p:spPr>
          <a:xfrm>
            <a:off x="1541814" y="1211036"/>
            <a:ext cx="4859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Types of learning outcome: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5AF2C1-DF88-A35E-B987-E1F818FA5375}"/>
              </a:ext>
            </a:extLst>
          </p:cNvPr>
          <p:cNvSpPr txBox="1"/>
          <p:nvPr/>
        </p:nvSpPr>
        <p:spPr>
          <a:xfrm>
            <a:off x="1541814" y="1808962"/>
            <a:ext cx="6547260" cy="4832092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Analyse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Argue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Collaborate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Contrast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Design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Document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Evaluate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Experiment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Explicate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Implement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Justify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Lead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Locate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Model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Organise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Plan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Record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Reflect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Report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Research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Select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Synthesise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A998ED-55E1-1071-6129-FDD4B3931E2E}"/>
              </a:ext>
            </a:extLst>
          </p:cNvPr>
          <p:cNvSpPr txBox="1"/>
          <p:nvPr/>
        </p:nvSpPr>
        <p:spPr>
          <a:xfrm>
            <a:off x="-8072" y="6550223"/>
            <a:ext cx="6104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Guo et al., 2020;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Kokotsaki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, Menzies &amp; Wiggins, 2016</a:t>
            </a:r>
          </a:p>
        </p:txBody>
      </p:sp>
    </p:spTree>
    <p:extLst>
      <p:ext uri="{BB962C8B-B14F-4D97-AF65-F5344CB8AC3E}">
        <p14:creationId xmlns:p14="http://schemas.microsoft.com/office/powerpoint/2010/main" val="4094166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4A2A97-9835-533F-F084-64C2FC3DC6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D70D1-3712-2C9C-7B97-28BB7DF28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977" y="365125"/>
            <a:ext cx="11196547" cy="1325563"/>
          </a:xfrm>
        </p:spPr>
        <p:txBody>
          <a:bodyPr>
            <a:normAutofit/>
          </a:bodyPr>
          <a:lstStyle/>
          <a:p>
            <a:r>
              <a:rPr lang="en-GB" sz="4000" noProof="0" dirty="0"/>
              <a:t>Project: example in practice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478EDD9-9C29-5625-FE10-E77424CB8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874593"/>
              </p:ext>
            </p:extLst>
          </p:nvPr>
        </p:nvGraphicFramePr>
        <p:xfrm>
          <a:off x="1339289" y="1781595"/>
          <a:ext cx="10282760" cy="263190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28276">
                  <a:extLst>
                    <a:ext uri="{9D8B030D-6E8A-4147-A177-3AD203B41FA5}">
                      <a16:colId xmlns:a16="http://schemas.microsoft.com/office/drawing/2014/main" val="210261695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3222657175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603594807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3923633833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1334227509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638889339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128093081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3687683945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2328929507"/>
                    </a:ext>
                  </a:extLst>
                </a:gridCol>
                <a:gridCol w="1028276">
                  <a:extLst>
                    <a:ext uri="{9D8B030D-6E8A-4147-A177-3AD203B41FA5}">
                      <a16:colId xmlns:a16="http://schemas.microsoft.com/office/drawing/2014/main" val="3259021131"/>
                    </a:ext>
                  </a:extLst>
                </a:gridCol>
              </a:tblGrid>
              <a:tr h="568324"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1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2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3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4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5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6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7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8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9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10</a:t>
                      </a: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725245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214201"/>
                  </a:ext>
                </a:extLst>
              </a:tr>
              <a:tr h="1034882"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0035402"/>
                  </a:ext>
                </a:extLst>
              </a:tr>
            </a:tbl>
          </a:graphicData>
        </a:graphic>
      </p:graphicFrame>
      <p:sp>
        <p:nvSpPr>
          <p:cNvPr id="9" name="TextBox 2">
            <a:extLst>
              <a:ext uri="{FF2B5EF4-FFF2-40B4-BE49-F238E27FC236}">
                <a16:creationId xmlns:a16="http://schemas.microsoft.com/office/drawing/2014/main" id="{2F65512F-5BFA-89C3-592C-FFB4889E5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38200" y="3653050"/>
            <a:ext cx="2416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noProof="0" dirty="0"/>
              <a:t>Assessments</a:t>
            </a: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id="{764DC634-2A16-DB92-D713-ADFD872AA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38555" y="2519110"/>
            <a:ext cx="16326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noProof="0" dirty="0"/>
              <a:t>Seminars/ workshops</a:t>
            </a:r>
          </a:p>
        </p:txBody>
      </p:sp>
      <p:sp>
        <p:nvSpPr>
          <p:cNvPr id="28" name="TextBox 2">
            <a:extLst>
              <a:ext uri="{FF2B5EF4-FFF2-40B4-BE49-F238E27FC236}">
                <a16:creationId xmlns:a16="http://schemas.microsoft.com/office/drawing/2014/main" id="{17119A53-9327-CE5D-8D47-8B97F84211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92977" y="1791569"/>
            <a:ext cx="946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noProof="0" dirty="0"/>
              <a:t>Week</a:t>
            </a:r>
          </a:p>
        </p:txBody>
      </p:sp>
      <p:pic>
        <p:nvPicPr>
          <p:cNvPr id="25" name="Graphic 50">
            <a:extLst>
              <a:ext uri="{FF2B5EF4-FFF2-40B4-BE49-F238E27FC236}">
                <a16:creationId xmlns:a16="http://schemas.microsoft.com/office/drawing/2014/main" id="{8D871E5D-196A-DDE7-106C-AA6D4B1A04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5576774" y="2464539"/>
            <a:ext cx="776935" cy="776935"/>
          </a:xfrm>
          <a:prstGeom prst="rect">
            <a:avLst/>
          </a:prstGeom>
        </p:spPr>
      </p:pic>
      <p:pic>
        <p:nvPicPr>
          <p:cNvPr id="26" name="Graphic 50">
            <a:extLst>
              <a:ext uri="{FF2B5EF4-FFF2-40B4-BE49-F238E27FC236}">
                <a16:creationId xmlns:a16="http://schemas.microsoft.com/office/drawing/2014/main" id="{8DD0C585-8E32-60DD-3BDD-12AEEE3DF5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4592660" y="2464539"/>
            <a:ext cx="776935" cy="776935"/>
          </a:xfrm>
          <a:prstGeom prst="rect">
            <a:avLst/>
          </a:prstGeom>
        </p:spPr>
      </p:pic>
      <p:pic>
        <p:nvPicPr>
          <p:cNvPr id="27" name="Graphic 50">
            <a:extLst>
              <a:ext uri="{FF2B5EF4-FFF2-40B4-BE49-F238E27FC236}">
                <a16:creationId xmlns:a16="http://schemas.microsoft.com/office/drawing/2014/main" id="{34D1B101-A230-351A-86C3-06E21B865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3565180" y="2464539"/>
            <a:ext cx="776935" cy="776935"/>
          </a:xfrm>
          <a:prstGeom prst="rect">
            <a:avLst/>
          </a:prstGeom>
        </p:spPr>
      </p:pic>
      <p:pic>
        <p:nvPicPr>
          <p:cNvPr id="56" name="Graphic 50">
            <a:extLst>
              <a:ext uri="{FF2B5EF4-FFF2-40B4-BE49-F238E27FC236}">
                <a16:creationId xmlns:a16="http://schemas.microsoft.com/office/drawing/2014/main" id="{72793064-3845-192B-08C9-31D636F1EE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6587817" y="2464539"/>
            <a:ext cx="776935" cy="776935"/>
          </a:xfrm>
          <a:prstGeom prst="rect">
            <a:avLst/>
          </a:prstGeom>
        </p:spPr>
      </p:pic>
      <p:pic>
        <p:nvPicPr>
          <p:cNvPr id="57" name="Graphic 50">
            <a:extLst>
              <a:ext uri="{FF2B5EF4-FFF2-40B4-BE49-F238E27FC236}">
                <a16:creationId xmlns:a16="http://schemas.microsoft.com/office/drawing/2014/main" id="{07B917CA-5FE3-C8EC-6EC0-912F688C01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7598860" y="2464539"/>
            <a:ext cx="776935" cy="776935"/>
          </a:xfrm>
          <a:prstGeom prst="rect">
            <a:avLst/>
          </a:prstGeom>
        </p:spPr>
      </p:pic>
      <p:pic>
        <p:nvPicPr>
          <p:cNvPr id="62" name="Graphic 50">
            <a:extLst>
              <a:ext uri="{FF2B5EF4-FFF2-40B4-BE49-F238E27FC236}">
                <a16:creationId xmlns:a16="http://schemas.microsoft.com/office/drawing/2014/main" id="{D75ADB5F-C41B-0AAA-88EC-E99D4B2A7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8627120" y="2464539"/>
            <a:ext cx="776935" cy="776935"/>
          </a:xfrm>
          <a:prstGeom prst="rect">
            <a:avLst/>
          </a:prstGeom>
        </p:spPr>
      </p:pic>
      <p:pic>
        <p:nvPicPr>
          <p:cNvPr id="63" name="Graphic 50">
            <a:extLst>
              <a:ext uri="{FF2B5EF4-FFF2-40B4-BE49-F238E27FC236}">
                <a16:creationId xmlns:a16="http://schemas.microsoft.com/office/drawing/2014/main" id="{6189B560-E2D2-4C53-3F74-D86BCAD834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9669235" y="2464539"/>
            <a:ext cx="776935" cy="776935"/>
          </a:xfrm>
          <a:prstGeom prst="rect">
            <a:avLst/>
          </a:prstGeom>
        </p:spPr>
      </p:pic>
      <p:pic>
        <p:nvPicPr>
          <p:cNvPr id="64" name="Graphic 50">
            <a:extLst>
              <a:ext uri="{FF2B5EF4-FFF2-40B4-BE49-F238E27FC236}">
                <a16:creationId xmlns:a16="http://schemas.microsoft.com/office/drawing/2014/main" id="{ABC9EBF0-20F5-89A8-5F64-1B784EBB2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2474772" y="2474821"/>
            <a:ext cx="776935" cy="776935"/>
          </a:xfrm>
          <a:prstGeom prst="rect">
            <a:avLst/>
          </a:prstGeom>
        </p:spPr>
      </p:pic>
      <p:grpSp>
        <p:nvGrpSpPr>
          <p:cNvPr id="65" name="Group 64">
            <a:extLst>
              <a:ext uri="{FF2B5EF4-FFF2-40B4-BE49-F238E27FC236}">
                <a16:creationId xmlns:a16="http://schemas.microsoft.com/office/drawing/2014/main" id="{7EF04DAD-1D7B-DADF-6070-3B6C487094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892284" y="3649577"/>
            <a:ext cx="729765" cy="688552"/>
            <a:chOff x="8783093" y="2339550"/>
            <a:chExt cx="729765" cy="688552"/>
          </a:xfrm>
        </p:grpSpPr>
        <p:sp>
          <p:nvSpPr>
            <p:cNvPr id="66" name="Freeform 65">
              <a:extLst>
                <a:ext uri="{FF2B5EF4-FFF2-40B4-BE49-F238E27FC236}">
                  <a16:creationId xmlns:a16="http://schemas.microsoft.com/office/drawing/2014/main" id="{478281BE-9E86-8B14-3CEB-8B35073FC5EF}"/>
                </a:ext>
              </a:extLst>
            </p:cNvPr>
            <p:cNvSpPr/>
            <p:nvPr/>
          </p:nvSpPr>
          <p:spPr>
            <a:xfrm>
              <a:off x="8783093" y="2339550"/>
              <a:ext cx="40620" cy="500987"/>
            </a:xfrm>
            <a:custGeom>
              <a:avLst/>
              <a:gdLst>
                <a:gd name="connsiteX0" fmla="*/ 0 w 40620"/>
                <a:gd name="connsiteY0" fmla="*/ 0 h 500987"/>
                <a:gd name="connsiteX1" fmla="*/ 40621 w 40620"/>
                <a:gd name="connsiteY1" fmla="*/ 0 h 500987"/>
                <a:gd name="connsiteX2" fmla="*/ 40621 w 40620"/>
                <a:gd name="connsiteY2" fmla="*/ 500988 h 500987"/>
                <a:gd name="connsiteX3" fmla="*/ 0 w 40620"/>
                <a:gd name="connsiteY3" fmla="*/ 500988 h 500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620" h="500987">
                  <a:moveTo>
                    <a:pt x="0" y="0"/>
                  </a:moveTo>
                  <a:lnTo>
                    <a:pt x="40621" y="0"/>
                  </a:lnTo>
                  <a:lnTo>
                    <a:pt x="40621" y="500988"/>
                  </a:lnTo>
                  <a:lnTo>
                    <a:pt x="0" y="500988"/>
                  </a:lnTo>
                  <a:close/>
                </a:path>
              </a:pathLst>
            </a:custGeom>
            <a:solidFill>
              <a:schemeClr val="accent6"/>
            </a:solidFill>
            <a:ln w="67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noProof="0" dirty="0"/>
            </a:p>
          </p:txBody>
        </p:sp>
        <p:sp>
          <p:nvSpPr>
            <p:cNvPr id="67" name="Freeform 66">
              <a:extLst>
                <a:ext uri="{FF2B5EF4-FFF2-40B4-BE49-F238E27FC236}">
                  <a16:creationId xmlns:a16="http://schemas.microsoft.com/office/drawing/2014/main" id="{46B0A1E5-E08C-6A2B-D3AF-E09B5AC011E9}"/>
                </a:ext>
              </a:extLst>
            </p:cNvPr>
            <p:cNvSpPr/>
            <p:nvPr/>
          </p:nvSpPr>
          <p:spPr>
            <a:xfrm>
              <a:off x="8850794" y="2339550"/>
              <a:ext cx="345275" cy="500987"/>
            </a:xfrm>
            <a:custGeom>
              <a:avLst/>
              <a:gdLst>
                <a:gd name="connsiteX0" fmla="*/ 318195 w 345275"/>
                <a:gd name="connsiteY0" fmla="*/ 0 h 500987"/>
                <a:gd name="connsiteX1" fmla="*/ 0 w 345275"/>
                <a:gd name="connsiteY1" fmla="*/ 0 h 500987"/>
                <a:gd name="connsiteX2" fmla="*/ 0 w 345275"/>
                <a:gd name="connsiteY2" fmla="*/ 500988 h 500987"/>
                <a:gd name="connsiteX3" fmla="*/ 318195 w 345275"/>
                <a:gd name="connsiteY3" fmla="*/ 500988 h 500987"/>
                <a:gd name="connsiteX4" fmla="*/ 345275 w 345275"/>
                <a:gd name="connsiteY4" fmla="*/ 473907 h 500987"/>
                <a:gd name="connsiteX5" fmla="*/ 345275 w 345275"/>
                <a:gd name="connsiteY5" fmla="*/ 27080 h 500987"/>
                <a:gd name="connsiteX6" fmla="*/ 318195 w 345275"/>
                <a:gd name="connsiteY6" fmla="*/ 0 h 500987"/>
                <a:gd name="connsiteX7" fmla="*/ 115769 w 345275"/>
                <a:gd name="connsiteY7" fmla="*/ 190240 h 500987"/>
                <a:gd name="connsiteX8" fmla="*/ 167222 w 345275"/>
                <a:gd name="connsiteY8" fmla="*/ 138787 h 500987"/>
                <a:gd name="connsiteX9" fmla="*/ 218674 w 345275"/>
                <a:gd name="connsiteY9" fmla="*/ 190240 h 500987"/>
                <a:gd name="connsiteX10" fmla="*/ 167222 w 345275"/>
                <a:gd name="connsiteY10" fmla="*/ 241693 h 500987"/>
                <a:gd name="connsiteX11" fmla="*/ 115769 w 345275"/>
                <a:gd name="connsiteY11" fmla="*/ 190240 h 500987"/>
                <a:gd name="connsiteX12" fmla="*/ 270804 w 345275"/>
                <a:gd name="connsiteY12" fmla="*/ 358816 h 500987"/>
                <a:gd name="connsiteX13" fmla="*/ 63639 w 345275"/>
                <a:gd name="connsiteY13" fmla="*/ 358816 h 500987"/>
                <a:gd name="connsiteX14" fmla="*/ 63639 w 345275"/>
                <a:gd name="connsiteY14" fmla="*/ 307363 h 500987"/>
                <a:gd name="connsiteX15" fmla="*/ 73794 w 345275"/>
                <a:gd name="connsiteY15" fmla="*/ 286375 h 500987"/>
                <a:gd name="connsiteX16" fmla="*/ 124570 w 345275"/>
                <a:gd name="connsiteY16" fmla="*/ 262003 h 500987"/>
                <a:gd name="connsiteX17" fmla="*/ 167222 w 345275"/>
                <a:gd name="connsiteY17" fmla="*/ 255233 h 500987"/>
                <a:gd name="connsiteX18" fmla="*/ 209873 w 345275"/>
                <a:gd name="connsiteY18" fmla="*/ 262003 h 500987"/>
                <a:gd name="connsiteX19" fmla="*/ 260649 w 345275"/>
                <a:gd name="connsiteY19" fmla="*/ 286375 h 500987"/>
                <a:gd name="connsiteX20" fmla="*/ 270804 w 345275"/>
                <a:gd name="connsiteY20" fmla="*/ 307363 h 500987"/>
                <a:gd name="connsiteX21" fmla="*/ 270804 w 345275"/>
                <a:gd name="connsiteY21" fmla="*/ 358816 h 500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5275" h="500987">
                  <a:moveTo>
                    <a:pt x="318195" y="0"/>
                  </a:moveTo>
                  <a:lnTo>
                    <a:pt x="0" y="0"/>
                  </a:lnTo>
                  <a:lnTo>
                    <a:pt x="0" y="500988"/>
                  </a:lnTo>
                  <a:lnTo>
                    <a:pt x="318195" y="500988"/>
                  </a:lnTo>
                  <a:cubicBezTo>
                    <a:pt x="333089" y="500988"/>
                    <a:pt x="345275" y="488802"/>
                    <a:pt x="345275" y="473907"/>
                  </a:cubicBezTo>
                  <a:lnTo>
                    <a:pt x="345275" y="27080"/>
                  </a:lnTo>
                  <a:cubicBezTo>
                    <a:pt x="345275" y="12186"/>
                    <a:pt x="333089" y="0"/>
                    <a:pt x="318195" y="0"/>
                  </a:cubicBezTo>
                  <a:close/>
                  <a:moveTo>
                    <a:pt x="115769" y="190240"/>
                  </a:moveTo>
                  <a:cubicBezTo>
                    <a:pt x="115769" y="161806"/>
                    <a:pt x="138787" y="138787"/>
                    <a:pt x="167222" y="138787"/>
                  </a:cubicBezTo>
                  <a:cubicBezTo>
                    <a:pt x="195656" y="138787"/>
                    <a:pt x="218674" y="161806"/>
                    <a:pt x="218674" y="190240"/>
                  </a:cubicBezTo>
                  <a:cubicBezTo>
                    <a:pt x="218674" y="218674"/>
                    <a:pt x="195656" y="241693"/>
                    <a:pt x="167222" y="241693"/>
                  </a:cubicBezTo>
                  <a:cubicBezTo>
                    <a:pt x="138787" y="241693"/>
                    <a:pt x="115769" y="219351"/>
                    <a:pt x="115769" y="190240"/>
                  </a:cubicBezTo>
                  <a:close/>
                  <a:moveTo>
                    <a:pt x="270804" y="358816"/>
                  </a:moveTo>
                  <a:lnTo>
                    <a:pt x="63639" y="358816"/>
                  </a:lnTo>
                  <a:lnTo>
                    <a:pt x="63639" y="307363"/>
                  </a:lnTo>
                  <a:cubicBezTo>
                    <a:pt x="63639" y="299239"/>
                    <a:pt x="67701" y="291791"/>
                    <a:pt x="73794" y="286375"/>
                  </a:cubicBezTo>
                  <a:cubicBezTo>
                    <a:pt x="89365" y="275543"/>
                    <a:pt x="106291" y="266742"/>
                    <a:pt x="124570" y="262003"/>
                  </a:cubicBezTo>
                  <a:cubicBezTo>
                    <a:pt x="138787" y="257941"/>
                    <a:pt x="153004" y="255910"/>
                    <a:pt x="167222" y="255233"/>
                  </a:cubicBezTo>
                  <a:cubicBezTo>
                    <a:pt x="181439" y="255233"/>
                    <a:pt x="196333" y="257264"/>
                    <a:pt x="209873" y="262003"/>
                  </a:cubicBezTo>
                  <a:cubicBezTo>
                    <a:pt x="228153" y="266742"/>
                    <a:pt x="245078" y="274866"/>
                    <a:pt x="260649" y="286375"/>
                  </a:cubicBezTo>
                  <a:cubicBezTo>
                    <a:pt x="266742" y="291114"/>
                    <a:pt x="270804" y="299239"/>
                    <a:pt x="270804" y="307363"/>
                  </a:cubicBezTo>
                  <a:lnTo>
                    <a:pt x="270804" y="358816"/>
                  </a:lnTo>
                  <a:close/>
                </a:path>
              </a:pathLst>
            </a:custGeom>
            <a:solidFill>
              <a:schemeClr val="accent6"/>
            </a:solidFill>
            <a:ln w="67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noProof="0" dirty="0"/>
            </a:p>
          </p:txBody>
        </p:sp>
        <p:sp>
          <p:nvSpPr>
            <p:cNvPr id="68" name="TextBox 4">
              <a:extLst>
                <a:ext uri="{FF2B5EF4-FFF2-40B4-BE49-F238E27FC236}">
                  <a16:creationId xmlns:a16="http://schemas.microsoft.com/office/drawing/2014/main" id="{DBF2F624-8EEF-9CD1-C5E8-EAF8480D85DC}"/>
                </a:ext>
              </a:extLst>
            </p:cNvPr>
            <p:cNvSpPr txBox="1"/>
            <p:nvPr/>
          </p:nvSpPr>
          <p:spPr>
            <a:xfrm>
              <a:off x="9182689" y="2658770"/>
              <a:ext cx="3301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noProof="0" dirty="0">
                  <a:solidFill>
                    <a:schemeClr val="accent6"/>
                  </a:solidFill>
                </a:rPr>
                <a:t>S</a:t>
              </a: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B336628F-1E40-836F-13A8-860862960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605277" y="3498275"/>
            <a:ext cx="924559" cy="922896"/>
            <a:chOff x="3815263" y="2159621"/>
            <a:chExt cx="924559" cy="922896"/>
          </a:xfrm>
        </p:grpSpPr>
        <p:pic>
          <p:nvPicPr>
            <p:cNvPr id="70" name="Graphic 35" descr="Newspaper with solid fill">
              <a:extLst>
                <a:ext uri="{FF2B5EF4-FFF2-40B4-BE49-F238E27FC236}">
                  <a16:creationId xmlns:a16="http://schemas.microsoft.com/office/drawing/2014/main" id="{0EB56565-192C-1206-C5BE-EE2DFA91216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/>
          </p:blipFill>
          <p:spPr>
            <a:xfrm>
              <a:off x="3815263" y="2159621"/>
              <a:ext cx="776935" cy="776935"/>
            </a:xfrm>
            <a:prstGeom prst="rect">
              <a:avLst/>
            </a:prstGeom>
          </p:spPr>
        </p:pic>
        <p:sp>
          <p:nvSpPr>
            <p:cNvPr id="71" name="TextBox 6">
              <a:extLst>
                <a:ext uri="{FF2B5EF4-FFF2-40B4-BE49-F238E27FC236}">
                  <a16:creationId xmlns:a16="http://schemas.microsoft.com/office/drawing/2014/main" id="{E09D09A1-FF34-EFB7-A8AC-43AFE845E940}"/>
                </a:ext>
              </a:extLst>
            </p:cNvPr>
            <p:cNvSpPr txBox="1"/>
            <p:nvPr/>
          </p:nvSpPr>
          <p:spPr>
            <a:xfrm>
              <a:off x="4409653" y="2713185"/>
              <a:ext cx="3301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noProof="0" dirty="0">
                  <a:solidFill>
                    <a:schemeClr val="accent6"/>
                  </a:solidFill>
                </a:rPr>
                <a:t>S</a:t>
              </a:r>
            </a:p>
          </p:txBody>
        </p:sp>
      </p:grpSp>
      <p:pic>
        <p:nvPicPr>
          <p:cNvPr id="72" name="Graphic 35" descr="List with solid fill">
            <a:extLst>
              <a:ext uri="{FF2B5EF4-FFF2-40B4-BE49-F238E27FC236}">
                <a16:creationId xmlns:a16="http://schemas.microsoft.com/office/drawing/2014/main" id="{9C8471F4-9DC1-A803-6DF8-67A83E8EE6F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3556106" y="3535950"/>
            <a:ext cx="776935" cy="776935"/>
          </a:xfrm>
          <a:prstGeom prst="rect">
            <a:avLst/>
          </a:prstGeom>
        </p:spPr>
      </p:pic>
      <p:pic>
        <p:nvPicPr>
          <p:cNvPr id="73" name="Graphic 35" descr="List with solid fill">
            <a:extLst>
              <a:ext uri="{FF2B5EF4-FFF2-40B4-BE49-F238E27FC236}">
                <a16:creationId xmlns:a16="http://schemas.microsoft.com/office/drawing/2014/main" id="{92156621-FF6D-FFEC-6ED0-35975F4B384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4581436" y="3535950"/>
            <a:ext cx="776935" cy="776935"/>
          </a:xfrm>
          <a:prstGeom prst="rect">
            <a:avLst/>
          </a:prstGeom>
        </p:spPr>
      </p:pic>
      <p:pic>
        <p:nvPicPr>
          <p:cNvPr id="74" name="Graphic 35">
            <a:extLst>
              <a:ext uri="{FF2B5EF4-FFF2-40B4-BE49-F238E27FC236}">
                <a16:creationId xmlns:a16="http://schemas.microsoft.com/office/drawing/2014/main" id="{EE2F0B1F-460E-E1A7-BD4E-C3B6317CD2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5593356" y="3535950"/>
            <a:ext cx="776935" cy="776935"/>
          </a:xfrm>
          <a:prstGeom prst="rect">
            <a:avLst/>
          </a:prstGeom>
        </p:spPr>
      </p:pic>
      <p:pic>
        <p:nvPicPr>
          <p:cNvPr id="75" name="Graphic 35">
            <a:extLst>
              <a:ext uri="{FF2B5EF4-FFF2-40B4-BE49-F238E27FC236}">
                <a16:creationId xmlns:a16="http://schemas.microsoft.com/office/drawing/2014/main" id="{ACECFF64-831A-312E-1A9A-1DAFDBFC02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7598860" y="3535950"/>
            <a:ext cx="776935" cy="776935"/>
          </a:xfrm>
          <a:prstGeom prst="rect">
            <a:avLst/>
          </a:prstGeom>
        </p:spPr>
      </p:pic>
      <p:pic>
        <p:nvPicPr>
          <p:cNvPr id="76" name="Graphic 35">
            <a:extLst>
              <a:ext uri="{FF2B5EF4-FFF2-40B4-BE49-F238E27FC236}">
                <a16:creationId xmlns:a16="http://schemas.microsoft.com/office/drawing/2014/main" id="{ADFDA4C4-FB25-E02E-D908-2759C5B007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8666125" y="3535950"/>
            <a:ext cx="776935" cy="776935"/>
          </a:xfrm>
          <a:prstGeom prst="rect">
            <a:avLst/>
          </a:prstGeom>
        </p:spPr>
      </p:pic>
      <p:pic>
        <p:nvPicPr>
          <p:cNvPr id="77" name="Graphic 35">
            <a:extLst>
              <a:ext uri="{FF2B5EF4-FFF2-40B4-BE49-F238E27FC236}">
                <a16:creationId xmlns:a16="http://schemas.microsoft.com/office/drawing/2014/main" id="{627CFAF3-F9C9-BC9E-071B-4FC20930C8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9653322" y="3535950"/>
            <a:ext cx="776935" cy="776935"/>
          </a:xfrm>
          <a:prstGeom prst="rect">
            <a:avLst/>
          </a:prstGeom>
        </p:spPr>
      </p:pic>
      <p:sp>
        <p:nvSpPr>
          <p:cNvPr id="78" name="Striped Right Arrow 77">
            <a:extLst>
              <a:ext uri="{FF2B5EF4-FFF2-40B4-BE49-F238E27FC236}">
                <a16:creationId xmlns:a16="http://schemas.microsoft.com/office/drawing/2014/main" id="{B1638AB4-4947-E4C3-0842-F5942371D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865989">
            <a:off x="3070558" y="3094376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79" name="Striped Right Arrow 78">
            <a:extLst>
              <a:ext uri="{FF2B5EF4-FFF2-40B4-BE49-F238E27FC236}">
                <a16:creationId xmlns:a16="http://schemas.microsoft.com/office/drawing/2014/main" id="{DC660233-BC52-BE75-A9BF-07B4825514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865989">
            <a:off x="4111861" y="3094376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80" name="Striped Right Arrow 79">
            <a:extLst>
              <a:ext uri="{FF2B5EF4-FFF2-40B4-BE49-F238E27FC236}">
                <a16:creationId xmlns:a16="http://schemas.microsoft.com/office/drawing/2014/main" id="{9299CB81-22E0-B023-C0EE-D5BA338314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865989">
            <a:off x="5201610" y="3094376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81" name="Striped Right Arrow 80">
            <a:extLst>
              <a:ext uri="{FF2B5EF4-FFF2-40B4-BE49-F238E27FC236}">
                <a16:creationId xmlns:a16="http://schemas.microsoft.com/office/drawing/2014/main" id="{4C6F34D1-0FA5-3215-FEC1-0F144EB96C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865989">
            <a:off x="7197633" y="3094376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82" name="Striped Right Arrow 81">
            <a:extLst>
              <a:ext uri="{FF2B5EF4-FFF2-40B4-BE49-F238E27FC236}">
                <a16:creationId xmlns:a16="http://schemas.microsoft.com/office/drawing/2014/main" id="{D0E1F7AB-34EB-16DA-081C-EFE118C48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865989">
            <a:off x="8195236" y="3094376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83" name="Striped Right Arrow 82">
            <a:extLst>
              <a:ext uri="{FF2B5EF4-FFF2-40B4-BE49-F238E27FC236}">
                <a16:creationId xmlns:a16="http://schemas.microsoft.com/office/drawing/2014/main" id="{F5A9E910-49FC-D1D5-C6F7-C75FEAA23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865989">
            <a:off x="9258242" y="3094376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84" name="Striped Right Arrow 83">
            <a:extLst>
              <a:ext uri="{FF2B5EF4-FFF2-40B4-BE49-F238E27FC236}">
                <a16:creationId xmlns:a16="http://schemas.microsoft.com/office/drawing/2014/main" id="{D9A212A4-0C53-C0ED-BA70-03391BC62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865989">
            <a:off x="6172828" y="3094376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B652446D-34D1-FFDE-501F-3319379DA9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822448" y="5006259"/>
            <a:ext cx="23425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noProof="0" dirty="0"/>
              <a:t>Group poster, with questions &amp; marker feedback</a:t>
            </a:r>
          </a:p>
        </p:txBody>
      </p:sp>
      <p:sp>
        <p:nvSpPr>
          <p:cNvPr id="86" name="Left Brace 85">
            <a:extLst>
              <a:ext uri="{FF2B5EF4-FFF2-40B4-BE49-F238E27FC236}">
                <a16:creationId xmlns:a16="http://schemas.microsoft.com/office/drawing/2014/main" id="{C38535BB-65F5-8804-08F6-35E418F0E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6786796" y="4147104"/>
            <a:ext cx="468973" cy="1017107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C2931074-0AB9-F175-3293-1880BC2FB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0231863" y="4983229"/>
            <a:ext cx="18015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noProof="0" dirty="0"/>
              <a:t>Group or individual, with marker feedback</a:t>
            </a:r>
          </a:p>
        </p:txBody>
      </p:sp>
      <p:sp>
        <p:nvSpPr>
          <p:cNvPr id="88" name="Left Brace 87">
            <a:extLst>
              <a:ext uri="{FF2B5EF4-FFF2-40B4-BE49-F238E27FC236}">
                <a16:creationId xmlns:a16="http://schemas.microsoft.com/office/drawing/2014/main" id="{636220EA-872C-001B-EA63-54368CB1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10881559" y="4139434"/>
            <a:ext cx="468973" cy="1017107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" name="Striped Right Arrow 2">
            <a:extLst>
              <a:ext uri="{FF2B5EF4-FFF2-40B4-BE49-F238E27FC236}">
                <a16:creationId xmlns:a16="http://schemas.microsoft.com/office/drawing/2014/main" id="{5E3B1E17-7216-07AE-6F2B-E10538DAA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865989">
            <a:off x="10270981" y="3094376"/>
            <a:ext cx="626301" cy="439804"/>
          </a:xfrm>
          <a:prstGeom prst="striped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36189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/>
      <p:bldP spid="86" grpId="0" animBg="1"/>
      <p:bldP spid="87" grpId="0"/>
      <p:bldP spid="88" grpId="0" animBg="1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1202</Words>
  <Application>Microsoft Macintosh PowerPoint</Application>
  <PresentationFormat>Widescreen</PresentationFormat>
  <Paragraphs>194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Times New Roman</vt:lpstr>
      <vt:lpstr>Office Theme</vt:lpstr>
      <vt:lpstr>Assessment as a learning process</vt:lpstr>
      <vt:lpstr>Iterative assessment</vt:lpstr>
      <vt:lpstr>Iterative assessment: example in practice</vt:lpstr>
      <vt:lpstr>Portfolio assessment</vt:lpstr>
      <vt:lpstr>Portfolio: example in practice</vt:lpstr>
      <vt:lpstr>Essay</vt:lpstr>
      <vt:lpstr>Essay: example in practice</vt:lpstr>
      <vt:lpstr>Project</vt:lpstr>
      <vt:lpstr>Project: example in practice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NOLAN-GRANT, CANDACE</dc:creator>
  <cp:lastModifiedBy>NOLAN-GRANT, CANDACE</cp:lastModifiedBy>
  <cp:revision>1</cp:revision>
  <dcterms:created xsi:type="dcterms:W3CDTF">2025-12-05T11:19:53Z</dcterms:created>
  <dcterms:modified xsi:type="dcterms:W3CDTF">2025-12-05T15:11:49Z</dcterms:modified>
</cp:coreProperties>
</file>